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40"/>
  </p:notesMasterIdLst>
  <p:sldIdLst>
    <p:sldId id="256" r:id="rId2"/>
    <p:sldId id="265" r:id="rId3"/>
    <p:sldId id="274" r:id="rId4"/>
    <p:sldId id="258" r:id="rId5"/>
    <p:sldId id="275" r:id="rId6"/>
    <p:sldId id="276" r:id="rId7"/>
    <p:sldId id="277" r:id="rId8"/>
    <p:sldId id="279" r:id="rId9"/>
    <p:sldId id="280" r:id="rId10"/>
    <p:sldId id="281" r:id="rId11"/>
    <p:sldId id="282" r:id="rId12"/>
    <p:sldId id="283" r:id="rId13"/>
    <p:sldId id="284" r:id="rId14"/>
    <p:sldId id="278" r:id="rId15"/>
    <p:sldId id="285" r:id="rId16"/>
    <p:sldId id="286" r:id="rId17"/>
    <p:sldId id="287" r:id="rId18"/>
    <p:sldId id="264" r:id="rId19"/>
    <p:sldId id="288" r:id="rId20"/>
    <p:sldId id="289" r:id="rId21"/>
    <p:sldId id="290" r:id="rId22"/>
    <p:sldId id="291" r:id="rId23"/>
    <p:sldId id="292" r:id="rId24"/>
    <p:sldId id="293" r:id="rId25"/>
    <p:sldId id="295" r:id="rId26"/>
    <p:sldId id="296" r:id="rId27"/>
    <p:sldId id="297" r:id="rId28"/>
    <p:sldId id="298" r:id="rId29"/>
    <p:sldId id="294" r:id="rId30"/>
    <p:sldId id="299" r:id="rId31"/>
    <p:sldId id="300" r:id="rId32"/>
    <p:sldId id="301" r:id="rId33"/>
    <p:sldId id="302" r:id="rId34"/>
    <p:sldId id="303" r:id="rId35"/>
    <p:sldId id="304" r:id="rId36"/>
    <p:sldId id="305" r:id="rId37"/>
    <p:sldId id="306" r:id="rId38"/>
    <p:sldId id="260" r:id="rId39"/>
  </p:sldIdLst>
  <p:sldSz cx="10691813" cy="755967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81" userDrawn="1">
          <p15:clr>
            <a:srgbClr val="A4A3A4"/>
          </p15:clr>
        </p15:guide>
        <p15:guide id="2" pos="3368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Palenik Agnieszka" initials="PA" lastIdx="1" clrIdx="0">
    <p:extLst>
      <p:ext uri="{19B8F6BF-5375-455C-9EA6-DF929625EA0E}">
        <p15:presenceInfo xmlns:p15="http://schemas.microsoft.com/office/powerpoint/2012/main" userId="S::Agnieszka.Palenik@mfipr.gov.pl::6a0c958d-6557-4bbd-8aa6-03360055b1e8" providerId="AD"/>
      </p:ext>
    </p:extLst>
  </p:cmAuthor>
  <p:cmAuthor id="2" name="Bogumiła Pieczychlebek" initials="BP" lastIdx="1" clrIdx="1">
    <p:extLst>
      <p:ext uri="{19B8F6BF-5375-455C-9EA6-DF929625EA0E}">
        <p15:presenceInfo xmlns:p15="http://schemas.microsoft.com/office/powerpoint/2012/main" userId="S::bogumila.pieczychlebek@pracownik.kpswjg.pl::b38d4245-e3eb-44b6-9fe5-d0b1a0046a24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00A15C55-8517-42AA-B614-E9B94910E393}">
  <a:tblStyle styleId="{5C22544A-7EE6-4342-B048-85BDC9FD1C3A}" styleName="Styl pośredni 2 — Ak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Styl pośredni 2 — Ak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5894" autoAdjust="0"/>
    <p:restoredTop sz="80695"/>
  </p:normalViewPr>
  <p:slideViewPr>
    <p:cSldViewPr showGuides="1">
      <p:cViewPr varScale="1">
        <p:scale>
          <a:sx n="76" d="100"/>
          <a:sy n="76" d="100"/>
        </p:scale>
        <p:origin x="216" y="392"/>
      </p:cViewPr>
      <p:guideLst>
        <p:guide orient="horz" pos="2381"/>
        <p:guide pos="336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0" Type="http://schemas.openxmlformats.org/officeDocument/2006/relationships/slide" Target="slides/slide19.xml"/><Relationship Id="rId41" Type="http://schemas.openxmlformats.org/officeDocument/2006/relationships/commentAuthors" Target="commentAuthor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BC05C84-E712-3B4B-9111-A82544450E6C}" type="doc">
      <dgm:prSet loTypeId="urn:microsoft.com/office/officeart/2005/8/layout/cycle8" loCatId="" qsTypeId="urn:microsoft.com/office/officeart/2005/8/quickstyle/simple1" qsCatId="simple" csTypeId="urn:microsoft.com/office/officeart/2005/8/colors/accent1_2" csCatId="accent1" phldr="1"/>
      <dgm:spPr/>
    </dgm:pt>
    <dgm:pt modelId="{A9DED032-41EE-A94A-B5F3-79A2B81C3D8D}">
      <dgm:prSet phldrT="[Tekst]"/>
      <dgm:spPr/>
      <dgm:t>
        <a:bodyPr/>
        <a:lstStyle/>
        <a:p>
          <a:pPr>
            <a:buNone/>
          </a:pPr>
          <a:r>
            <a:rPr lang="pl-PL" b="0" i="0" u="none" dirty="0"/>
            <a:t>Specyficzne</a:t>
          </a:r>
          <a:endParaRPr lang="pl-PL" dirty="0"/>
        </a:p>
      </dgm:t>
    </dgm:pt>
    <dgm:pt modelId="{B2895C23-BB7E-9A40-9E35-EEE332E6F61A}" type="parTrans" cxnId="{B138DB6C-AF5E-4E4F-9BC3-77DD88DC58C7}">
      <dgm:prSet/>
      <dgm:spPr/>
      <dgm:t>
        <a:bodyPr/>
        <a:lstStyle/>
        <a:p>
          <a:endParaRPr lang="pl-PL"/>
        </a:p>
      </dgm:t>
    </dgm:pt>
    <dgm:pt modelId="{5557AA7A-DD02-A246-A8F6-9D26DDFE6166}" type="sibTrans" cxnId="{B138DB6C-AF5E-4E4F-9BC3-77DD88DC58C7}">
      <dgm:prSet/>
      <dgm:spPr/>
      <dgm:t>
        <a:bodyPr/>
        <a:lstStyle/>
        <a:p>
          <a:endParaRPr lang="pl-PL"/>
        </a:p>
      </dgm:t>
    </dgm:pt>
    <dgm:pt modelId="{C44FA3EB-46DB-6B47-99B4-AD2B9921583A}">
      <dgm:prSet phldrT="[Tekst]"/>
      <dgm:spPr/>
      <dgm:t>
        <a:bodyPr/>
        <a:lstStyle/>
        <a:p>
          <a:pPr>
            <a:buNone/>
          </a:pPr>
          <a:r>
            <a:rPr lang="pl-PL" b="0" i="0" u="none" dirty="0"/>
            <a:t>Mierzalne</a:t>
          </a:r>
          <a:endParaRPr lang="pl-PL" dirty="0"/>
        </a:p>
      </dgm:t>
    </dgm:pt>
    <dgm:pt modelId="{8E0AEF80-CE5D-A841-B089-76ABA88596A7}" type="parTrans" cxnId="{8BF83099-BB99-C94C-A757-856AA734CA74}">
      <dgm:prSet/>
      <dgm:spPr/>
      <dgm:t>
        <a:bodyPr/>
        <a:lstStyle/>
        <a:p>
          <a:endParaRPr lang="pl-PL"/>
        </a:p>
      </dgm:t>
    </dgm:pt>
    <dgm:pt modelId="{0436ADBD-C6BC-A347-A2B6-8C7401E8452D}" type="sibTrans" cxnId="{8BF83099-BB99-C94C-A757-856AA734CA74}">
      <dgm:prSet/>
      <dgm:spPr/>
      <dgm:t>
        <a:bodyPr/>
        <a:lstStyle/>
        <a:p>
          <a:endParaRPr lang="pl-PL"/>
        </a:p>
      </dgm:t>
    </dgm:pt>
    <dgm:pt modelId="{AB0D175C-B375-F641-9D55-29F672D0EA3D}">
      <dgm:prSet phldrT="[Tekst]"/>
      <dgm:spPr/>
      <dgm:t>
        <a:bodyPr/>
        <a:lstStyle/>
        <a:p>
          <a:pPr>
            <a:buNone/>
          </a:pPr>
          <a:r>
            <a:rPr lang="pl-PL" b="0" i="0" u="none" dirty="0"/>
            <a:t>Osiągalne</a:t>
          </a:r>
          <a:endParaRPr lang="pl-PL" dirty="0"/>
        </a:p>
      </dgm:t>
    </dgm:pt>
    <dgm:pt modelId="{E91300DC-233C-564B-BACC-57B7FE2F1AA5}" type="parTrans" cxnId="{9F15CD02-894F-C843-8E7A-D0CF2C131939}">
      <dgm:prSet/>
      <dgm:spPr/>
      <dgm:t>
        <a:bodyPr/>
        <a:lstStyle/>
        <a:p>
          <a:endParaRPr lang="pl-PL"/>
        </a:p>
      </dgm:t>
    </dgm:pt>
    <dgm:pt modelId="{523B847D-8CD0-1145-B498-DAF609E1CFE4}" type="sibTrans" cxnId="{9F15CD02-894F-C843-8E7A-D0CF2C131939}">
      <dgm:prSet/>
      <dgm:spPr/>
      <dgm:t>
        <a:bodyPr/>
        <a:lstStyle/>
        <a:p>
          <a:endParaRPr lang="pl-PL"/>
        </a:p>
      </dgm:t>
    </dgm:pt>
    <dgm:pt modelId="{E49F4B0A-FAC9-104C-9C2C-3E4724E612B3}">
      <dgm:prSet/>
      <dgm:spPr/>
      <dgm:t>
        <a:bodyPr/>
        <a:lstStyle/>
        <a:p>
          <a:r>
            <a:rPr lang="pl-PL" b="0" i="0" u="none" dirty="0"/>
            <a:t>Realistyczne</a:t>
          </a:r>
          <a:endParaRPr lang="pl-PL" dirty="0"/>
        </a:p>
      </dgm:t>
    </dgm:pt>
    <dgm:pt modelId="{5387904A-3805-EC4F-AEF9-1BB9B5281F02}" type="parTrans" cxnId="{6BF40EFD-DE0D-5A4E-9F12-CD4B4F296294}">
      <dgm:prSet/>
      <dgm:spPr/>
      <dgm:t>
        <a:bodyPr/>
        <a:lstStyle/>
        <a:p>
          <a:endParaRPr lang="pl-PL"/>
        </a:p>
      </dgm:t>
    </dgm:pt>
    <dgm:pt modelId="{043E8A31-7F56-7649-B214-1BEAA6204DE0}" type="sibTrans" cxnId="{6BF40EFD-DE0D-5A4E-9F12-CD4B4F296294}">
      <dgm:prSet/>
      <dgm:spPr/>
      <dgm:t>
        <a:bodyPr/>
        <a:lstStyle/>
        <a:p>
          <a:endParaRPr lang="pl-PL"/>
        </a:p>
      </dgm:t>
    </dgm:pt>
    <dgm:pt modelId="{665FF311-E906-1D4F-9B34-3521F84FDE26}">
      <dgm:prSet/>
      <dgm:spPr/>
      <dgm:t>
        <a:bodyPr/>
        <a:lstStyle/>
        <a:p>
          <a:r>
            <a:rPr lang="pl-PL" b="0" i="0" u="none" dirty="0"/>
            <a:t>Określone w czasie</a:t>
          </a:r>
          <a:endParaRPr lang="pl-PL" dirty="0"/>
        </a:p>
      </dgm:t>
    </dgm:pt>
    <dgm:pt modelId="{DBFE681F-E16D-E343-BDDC-E8A61E9EC866}" type="parTrans" cxnId="{C0826909-5BB2-0D4D-AFC8-1651926DB350}">
      <dgm:prSet/>
      <dgm:spPr/>
      <dgm:t>
        <a:bodyPr/>
        <a:lstStyle/>
        <a:p>
          <a:endParaRPr lang="pl-PL"/>
        </a:p>
      </dgm:t>
    </dgm:pt>
    <dgm:pt modelId="{0C9E0C43-E42F-D84D-AC14-076D5A0EA10D}" type="sibTrans" cxnId="{C0826909-5BB2-0D4D-AFC8-1651926DB350}">
      <dgm:prSet/>
      <dgm:spPr/>
      <dgm:t>
        <a:bodyPr/>
        <a:lstStyle/>
        <a:p>
          <a:endParaRPr lang="pl-PL"/>
        </a:p>
      </dgm:t>
    </dgm:pt>
    <dgm:pt modelId="{3668A22D-D85B-474E-A6D7-44819D9482B0}" type="pres">
      <dgm:prSet presAssocID="{8BC05C84-E712-3B4B-9111-A82544450E6C}" presName="compositeShape" presStyleCnt="0">
        <dgm:presLayoutVars>
          <dgm:chMax val="7"/>
          <dgm:dir/>
          <dgm:resizeHandles val="exact"/>
        </dgm:presLayoutVars>
      </dgm:prSet>
      <dgm:spPr/>
    </dgm:pt>
    <dgm:pt modelId="{63998292-BB12-2442-9F2C-AF64FE618485}" type="pres">
      <dgm:prSet presAssocID="{8BC05C84-E712-3B4B-9111-A82544450E6C}" presName="wedge1" presStyleLbl="node1" presStyleIdx="0" presStyleCnt="5"/>
      <dgm:spPr/>
    </dgm:pt>
    <dgm:pt modelId="{0F7D18DC-4E12-384E-B7C8-DAEABE813551}" type="pres">
      <dgm:prSet presAssocID="{8BC05C84-E712-3B4B-9111-A82544450E6C}" presName="dummy1a" presStyleCnt="0"/>
      <dgm:spPr/>
    </dgm:pt>
    <dgm:pt modelId="{CB1618BD-A78D-7242-A02D-2DB37594E914}" type="pres">
      <dgm:prSet presAssocID="{8BC05C84-E712-3B4B-9111-A82544450E6C}" presName="dummy1b" presStyleCnt="0"/>
      <dgm:spPr/>
    </dgm:pt>
    <dgm:pt modelId="{9DF24187-8443-C744-BEE8-F70F2F6844CF}" type="pres">
      <dgm:prSet presAssocID="{8BC05C84-E712-3B4B-9111-A82544450E6C}" presName="wedge1Tx" presStyleLbl="node1" presStyleIdx="0" presStyleCnt="5">
        <dgm:presLayoutVars>
          <dgm:chMax val="0"/>
          <dgm:chPref val="0"/>
          <dgm:bulletEnabled val="1"/>
        </dgm:presLayoutVars>
      </dgm:prSet>
      <dgm:spPr/>
    </dgm:pt>
    <dgm:pt modelId="{1FC30A3F-073E-304A-9542-24584740EC51}" type="pres">
      <dgm:prSet presAssocID="{8BC05C84-E712-3B4B-9111-A82544450E6C}" presName="wedge2" presStyleLbl="node1" presStyleIdx="1" presStyleCnt="5"/>
      <dgm:spPr/>
    </dgm:pt>
    <dgm:pt modelId="{50846D32-679A-AE4E-A69A-147CB0540CBE}" type="pres">
      <dgm:prSet presAssocID="{8BC05C84-E712-3B4B-9111-A82544450E6C}" presName="dummy2a" presStyleCnt="0"/>
      <dgm:spPr/>
    </dgm:pt>
    <dgm:pt modelId="{2A321950-1A06-2E43-8227-A47D205D6C74}" type="pres">
      <dgm:prSet presAssocID="{8BC05C84-E712-3B4B-9111-A82544450E6C}" presName="dummy2b" presStyleCnt="0"/>
      <dgm:spPr/>
    </dgm:pt>
    <dgm:pt modelId="{C7212FB8-2E2C-8A47-BDFC-63E5BDF6B30E}" type="pres">
      <dgm:prSet presAssocID="{8BC05C84-E712-3B4B-9111-A82544450E6C}" presName="wedge2Tx" presStyleLbl="node1" presStyleIdx="1" presStyleCnt="5">
        <dgm:presLayoutVars>
          <dgm:chMax val="0"/>
          <dgm:chPref val="0"/>
          <dgm:bulletEnabled val="1"/>
        </dgm:presLayoutVars>
      </dgm:prSet>
      <dgm:spPr/>
    </dgm:pt>
    <dgm:pt modelId="{0380E9DC-B81F-ED47-9668-7271120CD66B}" type="pres">
      <dgm:prSet presAssocID="{8BC05C84-E712-3B4B-9111-A82544450E6C}" presName="wedge3" presStyleLbl="node1" presStyleIdx="2" presStyleCnt="5"/>
      <dgm:spPr/>
    </dgm:pt>
    <dgm:pt modelId="{718FBDD1-9A91-CF40-BAE4-4AD5DF4C2009}" type="pres">
      <dgm:prSet presAssocID="{8BC05C84-E712-3B4B-9111-A82544450E6C}" presName="dummy3a" presStyleCnt="0"/>
      <dgm:spPr/>
    </dgm:pt>
    <dgm:pt modelId="{CD70BEB2-4199-4841-802B-1AE8646F04FB}" type="pres">
      <dgm:prSet presAssocID="{8BC05C84-E712-3B4B-9111-A82544450E6C}" presName="dummy3b" presStyleCnt="0"/>
      <dgm:spPr/>
    </dgm:pt>
    <dgm:pt modelId="{13D754F0-5C18-CC43-82A7-353F5C31328C}" type="pres">
      <dgm:prSet presAssocID="{8BC05C84-E712-3B4B-9111-A82544450E6C}" presName="wedge3Tx" presStyleLbl="node1" presStyleIdx="2" presStyleCnt="5">
        <dgm:presLayoutVars>
          <dgm:chMax val="0"/>
          <dgm:chPref val="0"/>
          <dgm:bulletEnabled val="1"/>
        </dgm:presLayoutVars>
      </dgm:prSet>
      <dgm:spPr/>
    </dgm:pt>
    <dgm:pt modelId="{10CF3310-8FA1-1A48-BC22-F6BCCB76643A}" type="pres">
      <dgm:prSet presAssocID="{8BC05C84-E712-3B4B-9111-A82544450E6C}" presName="wedge4" presStyleLbl="node1" presStyleIdx="3" presStyleCnt="5"/>
      <dgm:spPr/>
    </dgm:pt>
    <dgm:pt modelId="{4F245724-4460-7B4C-9C6F-365A16A419EE}" type="pres">
      <dgm:prSet presAssocID="{8BC05C84-E712-3B4B-9111-A82544450E6C}" presName="dummy4a" presStyleCnt="0"/>
      <dgm:spPr/>
    </dgm:pt>
    <dgm:pt modelId="{7D7D4201-31B4-6548-870B-0068AD5DA79C}" type="pres">
      <dgm:prSet presAssocID="{8BC05C84-E712-3B4B-9111-A82544450E6C}" presName="dummy4b" presStyleCnt="0"/>
      <dgm:spPr/>
    </dgm:pt>
    <dgm:pt modelId="{B4968004-A990-4F4F-81E6-AEC16547E9AE}" type="pres">
      <dgm:prSet presAssocID="{8BC05C84-E712-3B4B-9111-A82544450E6C}" presName="wedge4Tx" presStyleLbl="node1" presStyleIdx="3" presStyleCnt="5">
        <dgm:presLayoutVars>
          <dgm:chMax val="0"/>
          <dgm:chPref val="0"/>
          <dgm:bulletEnabled val="1"/>
        </dgm:presLayoutVars>
      </dgm:prSet>
      <dgm:spPr/>
    </dgm:pt>
    <dgm:pt modelId="{3D9C5971-A66C-1E47-A536-73C009A2E501}" type="pres">
      <dgm:prSet presAssocID="{8BC05C84-E712-3B4B-9111-A82544450E6C}" presName="wedge5" presStyleLbl="node1" presStyleIdx="4" presStyleCnt="5"/>
      <dgm:spPr/>
    </dgm:pt>
    <dgm:pt modelId="{8BFC7AE7-AC5F-8B45-94EB-4D4746512EB1}" type="pres">
      <dgm:prSet presAssocID="{8BC05C84-E712-3B4B-9111-A82544450E6C}" presName="dummy5a" presStyleCnt="0"/>
      <dgm:spPr/>
    </dgm:pt>
    <dgm:pt modelId="{D1470BD4-171C-8D46-B020-A60CAB84D6B1}" type="pres">
      <dgm:prSet presAssocID="{8BC05C84-E712-3B4B-9111-A82544450E6C}" presName="dummy5b" presStyleCnt="0"/>
      <dgm:spPr/>
    </dgm:pt>
    <dgm:pt modelId="{E7B583F0-7F48-C54F-8599-95D690467FFE}" type="pres">
      <dgm:prSet presAssocID="{8BC05C84-E712-3B4B-9111-A82544450E6C}" presName="wedge5Tx" presStyleLbl="node1" presStyleIdx="4" presStyleCnt="5">
        <dgm:presLayoutVars>
          <dgm:chMax val="0"/>
          <dgm:chPref val="0"/>
          <dgm:bulletEnabled val="1"/>
        </dgm:presLayoutVars>
      </dgm:prSet>
      <dgm:spPr/>
    </dgm:pt>
    <dgm:pt modelId="{C36BE0D4-EBB0-1648-ADFC-447F4D36912D}" type="pres">
      <dgm:prSet presAssocID="{5557AA7A-DD02-A246-A8F6-9D26DDFE6166}" presName="arrowWedge1" presStyleLbl="fgSibTrans2D1" presStyleIdx="0" presStyleCnt="5"/>
      <dgm:spPr/>
    </dgm:pt>
    <dgm:pt modelId="{B5088234-5185-1245-A05E-759940E321EB}" type="pres">
      <dgm:prSet presAssocID="{0436ADBD-C6BC-A347-A2B6-8C7401E8452D}" presName="arrowWedge2" presStyleLbl="fgSibTrans2D1" presStyleIdx="1" presStyleCnt="5"/>
      <dgm:spPr/>
    </dgm:pt>
    <dgm:pt modelId="{38F4C750-7539-2B44-8675-50C4D8009CAF}" type="pres">
      <dgm:prSet presAssocID="{523B847D-8CD0-1145-B498-DAF609E1CFE4}" presName="arrowWedge3" presStyleLbl="fgSibTrans2D1" presStyleIdx="2" presStyleCnt="5"/>
      <dgm:spPr/>
    </dgm:pt>
    <dgm:pt modelId="{C82CD8D5-9A2C-F74A-BDB9-46D988B82A58}" type="pres">
      <dgm:prSet presAssocID="{043E8A31-7F56-7649-B214-1BEAA6204DE0}" presName="arrowWedge4" presStyleLbl="fgSibTrans2D1" presStyleIdx="3" presStyleCnt="5"/>
      <dgm:spPr/>
    </dgm:pt>
    <dgm:pt modelId="{74277D50-FC68-044E-A600-B5EA7A2193B2}" type="pres">
      <dgm:prSet presAssocID="{0C9E0C43-E42F-D84D-AC14-076D5A0EA10D}" presName="arrowWedge5" presStyleLbl="fgSibTrans2D1" presStyleIdx="4" presStyleCnt="5"/>
      <dgm:spPr/>
    </dgm:pt>
  </dgm:ptLst>
  <dgm:cxnLst>
    <dgm:cxn modelId="{9F15CD02-894F-C843-8E7A-D0CF2C131939}" srcId="{8BC05C84-E712-3B4B-9111-A82544450E6C}" destId="{AB0D175C-B375-F641-9D55-29F672D0EA3D}" srcOrd="2" destOrd="0" parTransId="{E91300DC-233C-564B-BACC-57B7FE2F1AA5}" sibTransId="{523B847D-8CD0-1145-B498-DAF609E1CFE4}"/>
    <dgm:cxn modelId="{C0826909-5BB2-0D4D-AFC8-1651926DB350}" srcId="{8BC05C84-E712-3B4B-9111-A82544450E6C}" destId="{665FF311-E906-1D4F-9B34-3521F84FDE26}" srcOrd="4" destOrd="0" parTransId="{DBFE681F-E16D-E343-BDDC-E8A61E9EC866}" sibTransId="{0C9E0C43-E42F-D84D-AC14-076D5A0EA10D}"/>
    <dgm:cxn modelId="{829A9223-B3F7-8C45-B017-F28A1DC2B44D}" type="presOf" srcId="{C44FA3EB-46DB-6B47-99B4-AD2B9921583A}" destId="{1FC30A3F-073E-304A-9542-24584740EC51}" srcOrd="0" destOrd="0" presId="urn:microsoft.com/office/officeart/2005/8/layout/cycle8"/>
    <dgm:cxn modelId="{5FF54730-06FA-714A-9536-687F6EDB5BC5}" type="presOf" srcId="{E49F4B0A-FAC9-104C-9C2C-3E4724E612B3}" destId="{B4968004-A990-4F4F-81E6-AEC16547E9AE}" srcOrd="1" destOrd="0" presId="urn:microsoft.com/office/officeart/2005/8/layout/cycle8"/>
    <dgm:cxn modelId="{01CC483A-D2FC-7C40-BB6F-D26E19C5BAC9}" type="presOf" srcId="{AB0D175C-B375-F641-9D55-29F672D0EA3D}" destId="{13D754F0-5C18-CC43-82A7-353F5C31328C}" srcOrd="1" destOrd="0" presId="urn:microsoft.com/office/officeart/2005/8/layout/cycle8"/>
    <dgm:cxn modelId="{B138DB6C-AF5E-4E4F-9BC3-77DD88DC58C7}" srcId="{8BC05C84-E712-3B4B-9111-A82544450E6C}" destId="{A9DED032-41EE-A94A-B5F3-79A2B81C3D8D}" srcOrd="0" destOrd="0" parTransId="{B2895C23-BB7E-9A40-9E35-EEE332E6F61A}" sibTransId="{5557AA7A-DD02-A246-A8F6-9D26DDFE6166}"/>
    <dgm:cxn modelId="{E0A79E94-0007-0541-8BE4-32BAE08D20BA}" type="presOf" srcId="{A9DED032-41EE-A94A-B5F3-79A2B81C3D8D}" destId="{63998292-BB12-2442-9F2C-AF64FE618485}" srcOrd="0" destOrd="0" presId="urn:microsoft.com/office/officeart/2005/8/layout/cycle8"/>
    <dgm:cxn modelId="{8BF83099-BB99-C94C-A757-856AA734CA74}" srcId="{8BC05C84-E712-3B4B-9111-A82544450E6C}" destId="{C44FA3EB-46DB-6B47-99B4-AD2B9921583A}" srcOrd="1" destOrd="0" parTransId="{8E0AEF80-CE5D-A841-B089-76ABA88596A7}" sibTransId="{0436ADBD-C6BC-A347-A2B6-8C7401E8452D}"/>
    <dgm:cxn modelId="{BAEB30A2-D332-B546-AC9E-06D82373D4AE}" type="presOf" srcId="{C44FA3EB-46DB-6B47-99B4-AD2B9921583A}" destId="{C7212FB8-2E2C-8A47-BDFC-63E5BDF6B30E}" srcOrd="1" destOrd="0" presId="urn:microsoft.com/office/officeart/2005/8/layout/cycle8"/>
    <dgm:cxn modelId="{0FB0EEAC-4CC7-9747-9BD4-797E4D649C49}" type="presOf" srcId="{A9DED032-41EE-A94A-B5F3-79A2B81C3D8D}" destId="{9DF24187-8443-C744-BEE8-F70F2F6844CF}" srcOrd="1" destOrd="0" presId="urn:microsoft.com/office/officeart/2005/8/layout/cycle8"/>
    <dgm:cxn modelId="{D8EF0DC4-D8DA-2448-80AB-6DF14FC0BB62}" type="presOf" srcId="{665FF311-E906-1D4F-9B34-3521F84FDE26}" destId="{E7B583F0-7F48-C54F-8599-95D690467FFE}" srcOrd="1" destOrd="0" presId="urn:microsoft.com/office/officeart/2005/8/layout/cycle8"/>
    <dgm:cxn modelId="{30CB19D3-0803-2541-AD58-5BAB25697A24}" type="presOf" srcId="{665FF311-E906-1D4F-9B34-3521F84FDE26}" destId="{3D9C5971-A66C-1E47-A536-73C009A2E501}" srcOrd="0" destOrd="0" presId="urn:microsoft.com/office/officeart/2005/8/layout/cycle8"/>
    <dgm:cxn modelId="{2AF745D5-41BA-424C-B0F2-501F34A8581F}" type="presOf" srcId="{E49F4B0A-FAC9-104C-9C2C-3E4724E612B3}" destId="{10CF3310-8FA1-1A48-BC22-F6BCCB76643A}" srcOrd="0" destOrd="0" presId="urn:microsoft.com/office/officeart/2005/8/layout/cycle8"/>
    <dgm:cxn modelId="{2ECACEE5-7C37-BD40-B0E3-089DD0FDE4F8}" type="presOf" srcId="{8BC05C84-E712-3B4B-9111-A82544450E6C}" destId="{3668A22D-D85B-474E-A6D7-44819D9482B0}" srcOrd="0" destOrd="0" presId="urn:microsoft.com/office/officeart/2005/8/layout/cycle8"/>
    <dgm:cxn modelId="{E12DC0E6-1BA6-D245-A61B-8CA2C972F3B0}" type="presOf" srcId="{AB0D175C-B375-F641-9D55-29F672D0EA3D}" destId="{0380E9DC-B81F-ED47-9668-7271120CD66B}" srcOrd="0" destOrd="0" presId="urn:microsoft.com/office/officeart/2005/8/layout/cycle8"/>
    <dgm:cxn modelId="{6BF40EFD-DE0D-5A4E-9F12-CD4B4F296294}" srcId="{8BC05C84-E712-3B4B-9111-A82544450E6C}" destId="{E49F4B0A-FAC9-104C-9C2C-3E4724E612B3}" srcOrd="3" destOrd="0" parTransId="{5387904A-3805-EC4F-AEF9-1BB9B5281F02}" sibTransId="{043E8A31-7F56-7649-B214-1BEAA6204DE0}"/>
    <dgm:cxn modelId="{ECC1138D-351E-A248-8FD9-90EE12B93368}" type="presParOf" srcId="{3668A22D-D85B-474E-A6D7-44819D9482B0}" destId="{63998292-BB12-2442-9F2C-AF64FE618485}" srcOrd="0" destOrd="0" presId="urn:microsoft.com/office/officeart/2005/8/layout/cycle8"/>
    <dgm:cxn modelId="{4FA45EF2-3078-7B42-BE9F-6C3537118D95}" type="presParOf" srcId="{3668A22D-D85B-474E-A6D7-44819D9482B0}" destId="{0F7D18DC-4E12-384E-B7C8-DAEABE813551}" srcOrd="1" destOrd="0" presId="urn:microsoft.com/office/officeart/2005/8/layout/cycle8"/>
    <dgm:cxn modelId="{6158E4E1-348C-6744-BB16-EB85F767BF7E}" type="presParOf" srcId="{3668A22D-D85B-474E-A6D7-44819D9482B0}" destId="{CB1618BD-A78D-7242-A02D-2DB37594E914}" srcOrd="2" destOrd="0" presId="urn:microsoft.com/office/officeart/2005/8/layout/cycle8"/>
    <dgm:cxn modelId="{DECD601B-C8AB-F94C-80A2-A9A72095E15E}" type="presParOf" srcId="{3668A22D-D85B-474E-A6D7-44819D9482B0}" destId="{9DF24187-8443-C744-BEE8-F70F2F6844CF}" srcOrd="3" destOrd="0" presId="urn:microsoft.com/office/officeart/2005/8/layout/cycle8"/>
    <dgm:cxn modelId="{00F71A89-D25B-6B4C-95CE-2EE506D1F297}" type="presParOf" srcId="{3668A22D-D85B-474E-A6D7-44819D9482B0}" destId="{1FC30A3F-073E-304A-9542-24584740EC51}" srcOrd="4" destOrd="0" presId="urn:microsoft.com/office/officeart/2005/8/layout/cycle8"/>
    <dgm:cxn modelId="{00A4E06E-E832-C843-AE71-1B3CA9E1E4A1}" type="presParOf" srcId="{3668A22D-D85B-474E-A6D7-44819D9482B0}" destId="{50846D32-679A-AE4E-A69A-147CB0540CBE}" srcOrd="5" destOrd="0" presId="urn:microsoft.com/office/officeart/2005/8/layout/cycle8"/>
    <dgm:cxn modelId="{4DE0A540-6632-E847-A0D4-625940E97EBB}" type="presParOf" srcId="{3668A22D-D85B-474E-A6D7-44819D9482B0}" destId="{2A321950-1A06-2E43-8227-A47D205D6C74}" srcOrd="6" destOrd="0" presId="urn:microsoft.com/office/officeart/2005/8/layout/cycle8"/>
    <dgm:cxn modelId="{663D8AEF-22CE-8649-B26A-BD650747CED1}" type="presParOf" srcId="{3668A22D-D85B-474E-A6D7-44819D9482B0}" destId="{C7212FB8-2E2C-8A47-BDFC-63E5BDF6B30E}" srcOrd="7" destOrd="0" presId="urn:microsoft.com/office/officeart/2005/8/layout/cycle8"/>
    <dgm:cxn modelId="{B631BC03-B29F-3D48-9FDA-5EF386563F95}" type="presParOf" srcId="{3668A22D-D85B-474E-A6D7-44819D9482B0}" destId="{0380E9DC-B81F-ED47-9668-7271120CD66B}" srcOrd="8" destOrd="0" presId="urn:microsoft.com/office/officeart/2005/8/layout/cycle8"/>
    <dgm:cxn modelId="{BC1DCE69-277F-5942-A7F6-75DE07D30FC8}" type="presParOf" srcId="{3668A22D-D85B-474E-A6D7-44819D9482B0}" destId="{718FBDD1-9A91-CF40-BAE4-4AD5DF4C2009}" srcOrd="9" destOrd="0" presId="urn:microsoft.com/office/officeart/2005/8/layout/cycle8"/>
    <dgm:cxn modelId="{FFC447CC-9C39-5440-8A1F-5BAB7FE65073}" type="presParOf" srcId="{3668A22D-D85B-474E-A6D7-44819D9482B0}" destId="{CD70BEB2-4199-4841-802B-1AE8646F04FB}" srcOrd="10" destOrd="0" presId="urn:microsoft.com/office/officeart/2005/8/layout/cycle8"/>
    <dgm:cxn modelId="{834215E0-AE40-FD4F-979C-BFB2F7AE9222}" type="presParOf" srcId="{3668A22D-D85B-474E-A6D7-44819D9482B0}" destId="{13D754F0-5C18-CC43-82A7-353F5C31328C}" srcOrd="11" destOrd="0" presId="urn:microsoft.com/office/officeart/2005/8/layout/cycle8"/>
    <dgm:cxn modelId="{0B2CAEEC-39F0-1149-87F8-BE8AFA5F4079}" type="presParOf" srcId="{3668A22D-D85B-474E-A6D7-44819D9482B0}" destId="{10CF3310-8FA1-1A48-BC22-F6BCCB76643A}" srcOrd="12" destOrd="0" presId="urn:microsoft.com/office/officeart/2005/8/layout/cycle8"/>
    <dgm:cxn modelId="{5BAF5560-A16E-B94D-A6C8-B285DA5A353D}" type="presParOf" srcId="{3668A22D-D85B-474E-A6D7-44819D9482B0}" destId="{4F245724-4460-7B4C-9C6F-365A16A419EE}" srcOrd="13" destOrd="0" presId="urn:microsoft.com/office/officeart/2005/8/layout/cycle8"/>
    <dgm:cxn modelId="{DF2B27A5-054B-DA48-BD7E-D101CC1FAF5F}" type="presParOf" srcId="{3668A22D-D85B-474E-A6D7-44819D9482B0}" destId="{7D7D4201-31B4-6548-870B-0068AD5DA79C}" srcOrd="14" destOrd="0" presId="urn:microsoft.com/office/officeart/2005/8/layout/cycle8"/>
    <dgm:cxn modelId="{7A0E1EB5-429F-DC44-9AFC-2FC57017C0DC}" type="presParOf" srcId="{3668A22D-D85B-474E-A6D7-44819D9482B0}" destId="{B4968004-A990-4F4F-81E6-AEC16547E9AE}" srcOrd="15" destOrd="0" presId="urn:microsoft.com/office/officeart/2005/8/layout/cycle8"/>
    <dgm:cxn modelId="{200E966E-4405-D547-844C-38F000924C0A}" type="presParOf" srcId="{3668A22D-D85B-474E-A6D7-44819D9482B0}" destId="{3D9C5971-A66C-1E47-A536-73C009A2E501}" srcOrd="16" destOrd="0" presId="urn:microsoft.com/office/officeart/2005/8/layout/cycle8"/>
    <dgm:cxn modelId="{C8DB6CAC-DFA2-EC40-93B0-78C8BE3A0F10}" type="presParOf" srcId="{3668A22D-D85B-474E-A6D7-44819D9482B0}" destId="{8BFC7AE7-AC5F-8B45-94EB-4D4746512EB1}" srcOrd="17" destOrd="0" presId="urn:microsoft.com/office/officeart/2005/8/layout/cycle8"/>
    <dgm:cxn modelId="{2D57F799-7DAC-2146-A5BA-5EA82F01FEC2}" type="presParOf" srcId="{3668A22D-D85B-474E-A6D7-44819D9482B0}" destId="{D1470BD4-171C-8D46-B020-A60CAB84D6B1}" srcOrd="18" destOrd="0" presId="urn:microsoft.com/office/officeart/2005/8/layout/cycle8"/>
    <dgm:cxn modelId="{BD84EC5B-6557-DB42-A137-D6E30B747FE7}" type="presParOf" srcId="{3668A22D-D85B-474E-A6D7-44819D9482B0}" destId="{E7B583F0-7F48-C54F-8599-95D690467FFE}" srcOrd="19" destOrd="0" presId="urn:microsoft.com/office/officeart/2005/8/layout/cycle8"/>
    <dgm:cxn modelId="{EBD9D1CB-5BFE-884A-8875-3AAB827DD932}" type="presParOf" srcId="{3668A22D-D85B-474E-A6D7-44819D9482B0}" destId="{C36BE0D4-EBB0-1648-ADFC-447F4D36912D}" srcOrd="20" destOrd="0" presId="urn:microsoft.com/office/officeart/2005/8/layout/cycle8"/>
    <dgm:cxn modelId="{EFD5DA72-C041-ED43-814A-086D6605BB2E}" type="presParOf" srcId="{3668A22D-D85B-474E-A6D7-44819D9482B0}" destId="{B5088234-5185-1245-A05E-759940E321EB}" srcOrd="21" destOrd="0" presId="urn:microsoft.com/office/officeart/2005/8/layout/cycle8"/>
    <dgm:cxn modelId="{9D5884DF-09BC-2C48-8A5F-481F353101AE}" type="presParOf" srcId="{3668A22D-D85B-474E-A6D7-44819D9482B0}" destId="{38F4C750-7539-2B44-8675-50C4D8009CAF}" srcOrd="22" destOrd="0" presId="urn:microsoft.com/office/officeart/2005/8/layout/cycle8"/>
    <dgm:cxn modelId="{FA432529-1379-1640-A82C-B28A115F5196}" type="presParOf" srcId="{3668A22D-D85B-474E-A6D7-44819D9482B0}" destId="{C82CD8D5-9A2C-F74A-BDB9-46D988B82A58}" srcOrd="23" destOrd="0" presId="urn:microsoft.com/office/officeart/2005/8/layout/cycle8"/>
    <dgm:cxn modelId="{38C7777D-C3C9-6046-8C9D-7F5C50C1E257}" type="presParOf" srcId="{3668A22D-D85B-474E-A6D7-44819D9482B0}" destId="{74277D50-FC68-044E-A600-B5EA7A2193B2}" srcOrd="24" destOrd="0" presId="urn:microsoft.com/office/officeart/2005/8/layout/cycle8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3998292-BB12-2442-9F2C-AF64FE618485}">
      <dsp:nvSpPr>
        <dsp:cNvPr id="0" name=""/>
        <dsp:cNvSpPr/>
      </dsp:nvSpPr>
      <dsp:spPr>
        <a:xfrm>
          <a:off x="1624204" y="294143"/>
          <a:ext cx="3991610" cy="3991610"/>
        </a:xfrm>
        <a:prstGeom prst="pie">
          <a:avLst>
            <a:gd name="adj1" fmla="val 16200000"/>
            <a:gd name="adj2" fmla="val 2052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800" b="0" i="0" u="none" kern="1200" dirty="0"/>
            <a:t>Specyficzne</a:t>
          </a:r>
          <a:endParaRPr lang="pl-PL" sz="1800" kern="1200" dirty="0"/>
        </a:p>
      </dsp:txBody>
      <dsp:txXfrm>
        <a:off x="3706495" y="965114"/>
        <a:ext cx="1283017" cy="855345"/>
      </dsp:txXfrm>
    </dsp:sp>
    <dsp:sp modelId="{1FC30A3F-073E-304A-9542-24584740EC51}">
      <dsp:nvSpPr>
        <dsp:cNvPr id="0" name=""/>
        <dsp:cNvSpPr/>
      </dsp:nvSpPr>
      <dsp:spPr>
        <a:xfrm>
          <a:off x="1658418" y="400586"/>
          <a:ext cx="3991610" cy="3991610"/>
        </a:xfrm>
        <a:prstGeom prst="pie">
          <a:avLst>
            <a:gd name="adj1" fmla="val 20520000"/>
            <a:gd name="adj2" fmla="val 324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800" b="0" i="0" u="none" kern="1200" dirty="0"/>
            <a:t>Mierzalne</a:t>
          </a:r>
          <a:endParaRPr lang="pl-PL" sz="1800" kern="1200" dirty="0"/>
        </a:p>
      </dsp:txBody>
      <dsp:txXfrm>
        <a:off x="4229205" y="2224372"/>
        <a:ext cx="1187979" cy="950383"/>
      </dsp:txXfrm>
    </dsp:sp>
    <dsp:sp modelId="{0380E9DC-B81F-ED47-9668-7271120CD66B}">
      <dsp:nvSpPr>
        <dsp:cNvPr id="0" name=""/>
        <dsp:cNvSpPr/>
      </dsp:nvSpPr>
      <dsp:spPr>
        <a:xfrm>
          <a:off x="1568132" y="466163"/>
          <a:ext cx="3991610" cy="3991610"/>
        </a:xfrm>
        <a:prstGeom prst="pie">
          <a:avLst>
            <a:gd name="adj1" fmla="val 3240000"/>
            <a:gd name="adj2" fmla="val 756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800" b="0" i="0" u="none" kern="1200" dirty="0"/>
            <a:t>Osiągalne</a:t>
          </a:r>
          <a:endParaRPr lang="pl-PL" sz="1800" kern="1200" dirty="0"/>
        </a:p>
      </dsp:txBody>
      <dsp:txXfrm>
        <a:off x="2993707" y="3269794"/>
        <a:ext cx="1140460" cy="1045421"/>
      </dsp:txXfrm>
    </dsp:sp>
    <dsp:sp modelId="{10CF3310-8FA1-1A48-BC22-F6BCCB76643A}">
      <dsp:nvSpPr>
        <dsp:cNvPr id="0" name=""/>
        <dsp:cNvSpPr/>
      </dsp:nvSpPr>
      <dsp:spPr>
        <a:xfrm>
          <a:off x="1477845" y="400586"/>
          <a:ext cx="3991610" cy="3991610"/>
        </a:xfrm>
        <a:prstGeom prst="pie">
          <a:avLst>
            <a:gd name="adj1" fmla="val 7560000"/>
            <a:gd name="adj2" fmla="val 1188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800" b="0" i="0" u="none" kern="1200" dirty="0"/>
            <a:t>Realistyczne</a:t>
          </a:r>
          <a:endParaRPr lang="pl-PL" sz="1800" kern="1200" dirty="0"/>
        </a:p>
      </dsp:txBody>
      <dsp:txXfrm>
        <a:off x="1710689" y="2224372"/>
        <a:ext cx="1187979" cy="950383"/>
      </dsp:txXfrm>
    </dsp:sp>
    <dsp:sp modelId="{3D9C5971-A66C-1E47-A536-73C009A2E501}">
      <dsp:nvSpPr>
        <dsp:cNvPr id="0" name=""/>
        <dsp:cNvSpPr/>
      </dsp:nvSpPr>
      <dsp:spPr>
        <a:xfrm>
          <a:off x="1512059" y="294143"/>
          <a:ext cx="3991610" cy="3991610"/>
        </a:xfrm>
        <a:prstGeom prst="pie">
          <a:avLst>
            <a:gd name="adj1" fmla="val 1188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800" b="0" i="0" u="none" kern="1200" dirty="0"/>
            <a:t>Określone w czasie</a:t>
          </a:r>
          <a:endParaRPr lang="pl-PL" sz="1800" kern="1200" dirty="0"/>
        </a:p>
      </dsp:txBody>
      <dsp:txXfrm>
        <a:off x="2138362" y="965114"/>
        <a:ext cx="1283017" cy="855345"/>
      </dsp:txXfrm>
    </dsp:sp>
    <dsp:sp modelId="{C36BE0D4-EBB0-1648-ADFC-447F4D36912D}">
      <dsp:nvSpPr>
        <dsp:cNvPr id="0" name=""/>
        <dsp:cNvSpPr/>
      </dsp:nvSpPr>
      <dsp:spPr>
        <a:xfrm>
          <a:off x="1376917" y="47043"/>
          <a:ext cx="4485809" cy="4485809"/>
        </a:xfrm>
        <a:prstGeom prst="circularArrow">
          <a:avLst>
            <a:gd name="adj1" fmla="val 5085"/>
            <a:gd name="adj2" fmla="val 327528"/>
            <a:gd name="adj3" fmla="val 20192361"/>
            <a:gd name="adj4" fmla="val 16200324"/>
            <a:gd name="adj5" fmla="val 593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5088234-5185-1245-A05E-759940E321EB}">
      <dsp:nvSpPr>
        <dsp:cNvPr id="0" name=""/>
        <dsp:cNvSpPr/>
      </dsp:nvSpPr>
      <dsp:spPr>
        <a:xfrm>
          <a:off x="1411594" y="153451"/>
          <a:ext cx="4485809" cy="4485809"/>
        </a:xfrm>
        <a:prstGeom prst="circularArrow">
          <a:avLst>
            <a:gd name="adj1" fmla="val 5085"/>
            <a:gd name="adj2" fmla="val 327528"/>
            <a:gd name="adj3" fmla="val 2912753"/>
            <a:gd name="adj4" fmla="val 20519953"/>
            <a:gd name="adj5" fmla="val 593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8F4C750-7539-2B44-8675-50C4D8009CAF}">
      <dsp:nvSpPr>
        <dsp:cNvPr id="0" name=""/>
        <dsp:cNvSpPr/>
      </dsp:nvSpPr>
      <dsp:spPr>
        <a:xfrm>
          <a:off x="1321032" y="219228"/>
          <a:ext cx="4485809" cy="4485809"/>
        </a:xfrm>
        <a:prstGeom prst="circularArrow">
          <a:avLst>
            <a:gd name="adj1" fmla="val 5085"/>
            <a:gd name="adj2" fmla="val 327528"/>
            <a:gd name="adj3" fmla="val 7232777"/>
            <a:gd name="adj4" fmla="val 3239695"/>
            <a:gd name="adj5" fmla="val 593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82CD8D5-9A2C-F74A-BDB9-46D988B82A58}">
      <dsp:nvSpPr>
        <dsp:cNvPr id="0" name=""/>
        <dsp:cNvSpPr/>
      </dsp:nvSpPr>
      <dsp:spPr>
        <a:xfrm>
          <a:off x="1230470" y="153451"/>
          <a:ext cx="4485809" cy="4485809"/>
        </a:xfrm>
        <a:prstGeom prst="circularArrow">
          <a:avLst>
            <a:gd name="adj1" fmla="val 5085"/>
            <a:gd name="adj2" fmla="val 327528"/>
            <a:gd name="adj3" fmla="val 11552519"/>
            <a:gd name="adj4" fmla="val 7559718"/>
            <a:gd name="adj5" fmla="val 593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4277D50-FC68-044E-A600-B5EA7A2193B2}">
      <dsp:nvSpPr>
        <dsp:cNvPr id="0" name=""/>
        <dsp:cNvSpPr/>
      </dsp:nvSpPr>
      <dsp:spPr>
        <a:xfrm>
          <a:off x="1265148" y="47043"/>
          <a:ext cx="4485809" cy="4485809"/>
        </a:xfrm>
        <a:prstGeom prst="circularArrow">
          <a:avLst>
            <a:gd name="adj1" fmla="val 5085"/>
            <a:gd name="adj2" fmla="val 327528"/>
            <a:gd name="adj3" fmla="val 15872148"/>
            <a:gd name="adj4" fmla="val 11880111"/>
            <a:gd name="adj5" fmla="val 593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8">
  <dgm:title val=""/>
  <dgm:desc val=""/>
  <dgm:catLst>
    <dgm:cat type="cycle" pri="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horzAlign" val="ctr"/>
      <dgm:param type="vertAlign" val="mid"/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"/>
          <dgm:constr type="t" for="ch" forName="dummy1a" refType="h" fact="0.08"/>
          <dgm:constr type="l" for="ch" forName="dummy1b" refType="w" fact="0.5"/>
          <dgm:constr type="t" for="ch" forName="dummy1b" refType="h" fact="0.08"/>
          <dgm:constr type="l" for="ch" forName="wedge1Tx" refType="w" fact="0.22"/>
          <dgm:constr type="t" for="ch" forName="wedge1Tx" refType="h" fact="0.22"/>
          <dgm:constr type="w" for="ch" forName="wedge1Tx" refType="w" fact="0.56"/>
          <dgm:constr type="h" for="ch" forName="wedge1Tx" refType="h" fact="0.56"/>
          <dgm:constr type="h" for="ch" forName="arrowWedge1single" refType="w" fact="0.08"/>
          <dgm:constr type="diam" for="ch" forName="arrowWedge1single" refType="w" fact="0.84"/>
          <dgm:constr type="l" for="ch" forName="arrowWedge1single" refType="w" fact="0.5"/>
          <dgm:constr type="t" for="ch" forName="arrowWedge1single" refType="w" fact="0.5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2"/>
          <dgm:constr type="t" for="ch" forName="dummy1a" refType="h" fact="0.08"/>
          <dgm:constr type="l" for="ch" forName="dummy1b" refType="w" fact="0.52"/>
          <dgm:constr type="t" for="ch" forName="dummy1b" refType="h" fact="0.92"/>
          <dgm:constr type="l" for="ch" forName="wedge1Tx" refType="w" fact="0.559"/>
          <dgm:constr type="t" for="ch" forName="wedge1Tx" refType="h" fact="0.3"/>
          <dgm:constr type="w" for="ch" forName="wedge1Tx" refType="w" fact="0.3"/>
          <dgm:constr type="h" for="ch" forName="wedge1Tx" refType="h" fact="0.4"/>
          <dgm:constr type="l" for="ch" forName="wedge2" refType="w" fact="0.06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48"/>
          <dgm:constr type="t" for="ch" forName="dummy2a" refType="h" fact="0.92"/>
          <dgm:constr type="l" for="ch" forName="dummy2b" refType="w" fact="0.48"/>
          <dgm:constr type="t" for="ch" forName="dummy2b" refType="h" fact="0.08"/>
          <dgm:constr type="r" for="ch" forName="wedge2Tx" refType="w" fact="0.441"/>
          <dgm:constr type="t" for="ch" forName="wedge2Tx" refType="h" fact="0.3"/>
          <dgm:constr type="w" for="ch" forName="wedge2Tx" refType="w" fact="0.3"/>
          <dgm:constr type="h" for="ch" forName="wedge2Tx" refType="h" fact="0.4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primFontSz" for="ch" ptType="node" op="equ"/>
        </dgm:constrLst>
      </dgm:if>
      <dgm:if name="Name3" axis="ch" ptType="node" func="cnt" op="equ" val="3">
        <dgm:constrLst>
          <dgm:constr type="l" for="ch" forName="wedge1" refType="w" fact="0.0973"/>
          <dgm:constr type="t" for="ch" forName="wedge1" refType="w" fact="0.07"/>
          <dgm:constr type="w" for="ch" forName="wedge1" refType="w" fact="0.84"/>
          <dgm:constr type="h" for="ch" forName="wedge1" refType="h" fact="0.84"/>
          <dgm:constr type="l" for="ch" forName="dummy1a" refType="w" fact="0.5173"/>
          <dgm:constr type="t" for="ch" forName="dummy1a" refType="h" fact="0.07"/>
          <dgm:constr type="l" for="ch" forName="dummy1b" refType="w" fact="0.8811"/>
          <dgm:constr type="t" for="ch" forName="dummy1b" refType="h" fact="0.7"/>
          <dgm:constr type="l" for="ch" forName="wedge1Tx" refType="w" fact="0.54"/>
          <dgm:constr type="t" for="ch" forName="wedge1Tx" refType="h" fact="0.248"/>
          <dgm:constr type="w" for="ch" forName="wedge1Tx" refType="w" fact="0.3"/>
          <dgm:constr type="h" for="ch" forName="wedge1Tx" refType="h" fact="0.25"/>
          <dgm:constr type="l" for="ch" forName="wedge2" refType="w" fact="0.08"/>
          <dgm:constr type="t" for="ch" forName="wedge2" refType="w" fact="0.1"/>
          <dgm:constr type="w" for="ch" forName="wedge2" refType="w" fact="0.84"/>
          <dgm:constr type="h" for="ch" forName="wedge2" refType="h" fact="0.84"/>
          <dgm:constr type="l" for="ch" forName="dummy2a" refType="w" fact="0.8637"/>
          <dgm:constr type="t" for="ch" forName="dummy2a" refType="h" fact="0.73"/>
          <dgm:constr type="l" for="ch" forName="dummy2b" refType="w" fact="0.1363"/>
          <dgm:constr type="t" for="ch" forName="dummy2b" refType="h" fact="0.73"/>
          <dgm:constr type="l" for="ch" forName="wedge2Tx" refType="w" fact="0.28"/>
          <dgm:constr type="t" for="ch" forName="wedge2Tx" refType="h" fact="0.645"/>
          <dgm:constr type="w" for="ch" forName="wedge2Tx" refType="w" fact="0.45"/>
          <dgm:constr type="h" for="ch" forName="wedge2Tx" refType="h" fact="0.22"/>
          <dgm:constr type="l" for="ch" forName="wedge3" refType="w" fact="0.0627"/>
          <dgm:constr type="t" for="ch" forName="wedge3" refType="w" fact="0.07"/>
          <dgm:constr type="w" for="ch" forName="wedge3" refType="w" fact="0.84"/>
          <dgm:constr type="h" for="ch" forName="wedge3" refType="h" fact="0.84"/>
          <dgm:constr type="l" for="ch" forName="dummy3a" refType="w" fact="0.1189"/>
          <dgm:constr type="t" for="ch" forName="dummy3a" refType="h" fact="0.7"/>
          <dgm:constr type="l" for="ch" forName="dummy3b" refType="w" fact="0.4827"/>
          <dgm:constr type="t" for="ch" forName="dummy3b" refType="h" fact="0.07"/>
          <dgm:constr type="r" for="ch" forName="wedge3Tx" refType="w" fact="0.46"/>
          <dgm:constr type="t" for="ch" forName="wedge3Tx" refType="h" fact="0.248"/>
          <dgm:constr type="w" for="ch" forName="wedge3Tx" refType="w" fact="0.3"/>
          <dgm:constr type="h" for="ch" forName="wedge3Tx" refType="h" fact="0.25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primFontSz" for="ch" ptType="node" op="equ"/>
        </dgm:constrLst>
      </dgm:if>
      <dgm:if name="Name4" axis="ch" ptType="node" func="cnt" op="equ" val="4">
        <dgm:constrLst>
          <dgm:constr type="l" for="ch" forName="wedge1" refType="w" fact="0.0941"/>
          <dgm:constr type="t" for="ch" forName="wedge1" refType="w" fact="0.0659"/>
          <dgm:constr type="w" for="ch" forName="wedge1" refType="w" fact="0.84"/>
          <dgm:constr type="h" for="ch" forName="wedge1" refType="h" fact="0.84"/>
          <dgm:constr type="l" for="ch" forName="dummy1a" refType="w" fact="0.5141"/>
          <dgm:constr type="t" for="ch" forName="dummy1a" refType="h" fact="0.0659"/>
          <dgm:constr type="l" for="ch" forName="dummy1b" refType="w" fact="0.9341"/>
          <dgm:constr type="t" for="ch" forName="dummy1b" refType="h" fact="0.4859"/>
          <dgm:constr type="l" for="ch" forName="wedge1Tx" refType="w" fact="0.54"/>
          <dgm:constr type="t" for="ch" forName="wedge1Tx" refType="h" fact="0.24"/>
          <dgm:constr type="w" for="ch" forName="wedge1Tx" refType="w" fact="0.31"/>
          <dgm:constr type="h" for="ch" forName="wedge1Tx" refType="h" fact="0.23"/>
          <dgm:constr type="l" for="ch" forName="wedge2" refType="w" fact="0.0941"/>
          <dgm:constr type="t" for="ch" forName="wedge2" refType="w" fact="0.0941"/>
          <dgm:constr type="w" for="ch" forName="wedge2" refType="w" fact="0.84"/>
          <dgm:constr type="h" for="ch" forName="wedge2" refType="h" fact="0.84"/>
          <dgm:constr type="l" for="ch" forName="dummy2a" refType="w" fact="0.9341"/>
          <dgm:constr type="t" for="ch" forName="dummy2a" refType="h" fact="0.5141"/>
          <dgm:constr type="l" for="ch" forName="dummy2b" refType="w" fact="0.5141"/>
          <dgm:constr type="t" for="ch" forName="dummy2b" refType="h" fact="0.9341"/>
          <dgm:constr type="l" for="ch" forName="wedge2Tx" refType="w" fact="0.54"/>
          <dgm:constr type="t" for="ch" forName="wedge2Tx" refType="h" fact="0.53"/>
          <dgm:constr type="w" for="ch" forName="wedge2Tx" refType="w" fact="0.31"/>
          <dgm:constr type="h" for="ch" forName="wedge2Tx" refType="h" fact="0.23"/>
          <dgm:constr type="l" for="ch" forName="wedge3" refType="w" fact="0.0659"/>
          <dgm:constr type="t" for="ch" forName="wedge3" refType="w" fact="0.0941"/>
          <dgm:constr type="w" for="ch" forName="wedge3" refType="w" fact="0.84"/>
          <dgm:constr type="h" for="ch" forName="wedge3" refType="h" fact="0.84"/>
          <dgm:constr type="l" for="ch" forName="dummy3a" refType="w" fact="0.4859"/>
          <dgm:constr type="t" for="ch" forName="dummy3a" refType="h" fact="0.9341"/>
          <dgm:constr type="l" for="ch" forName="dummy3b" refType="w" fact="0.0659"/>
          <dgm:constr type="t" for="ch" forName="dummy3b" refType="h" fact="0.5141"/>
          <dgm:constr type="r" for="ch" forName="wedge3Tx" refType="w" fact="0.46"/>
          <dgm:constr type="t" for="ch" forName="wedge3Tx" refType="h" fact="0.53"/>
          <dgm:constr type="w" for="ch" forName="wedge3Tx" refType="w" fact="0.31"/>
          <dgm:constr type="h" for="ch" forName="wedge3Tx" refType="h" fact="0.23"/>
          <dgm:constr type="l" for="ch" forName="wedge4" refType="w" fact="0.0659"/>
          <dgm:constr type="t" for="ch" forName="wedge4" refType="h" fact="0.0659"/>
          <dgm:constr type="w" for="ch" forName="wedge4" refType="w" fact="0.84"/>
          <dgm:constr type="h" for="ch" forName="wedge4" refType="h" fact="0.84"/>
          <dgm:constr type="l" for="ch" forName="dummy4a" refType="w" fact="0.0659"/>
          <dgm:constr type="t" for="ch" forName="dummy4a" refType="h" fact="0.4859"/>
          <dgm:constr type="l" for="ch" forName="dummy4b" refType="w" fact="0.4859"/>
          <dgm:constr type="t" for="ch" forName="dummy4b" refType="h" fact="0.0659"/>
          <dgm:constr type="r" for="ch" forName="wedge4Tx" refType="w" fact="0.46"/>
          <dgm:constr type="t" for="ch" forName="wedge4Tx" refType="h" fact="0.24"/>
          <dgm:constr type="w" for="ch" forName="wedge4Tx" refType="w" fact="0.31"/>
          <dgm:constr type="h" for="ch" forName="wedge4Tx" refType="h" fact="0.23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primFontSz" for="ch" ptType="node" op="equ"/>
        </dgm:constrLst>
      </dgm:if>
      <dgm:if name="Name5" axis="ch" ptType="node" func="cnt" op="equ" val="5">
        <dgm:constrLst>
          <dgm:constr type="l" for="ch" forName="wedge1" refType="w" fact="0.0918"/>
          <dgm:constr type="t" for="ch" forName="wedge1" refType="w" fact="0.0638"/>
          <dgm:constr type="w" for="ch" forName="wedge1" refType="w" fact="0.84"/>
          <dgm:constr type="h" for="ch" forName="wedge1" refType="h" fact="0.84"/>
          <dgm:constr type="l" for="ch" forName="dummy1a" refType="w" fact="0.5118"/>
          <dgm:constr type="t" for="ch" forName="dummy1a" refType="h" fact="0.0638"/>
          <dgm:constr type="l" for="ch" forName="dummy1b" refType="w" fact="0.9112"/>
          <dgm:constr type="t" for="ch" forName="dummy1b" refType="h" fact="0.354"/>
          <dgm:constr type="l" for="ch" forName="wedge1Tx" refType="w" fact="0.53"/>
          <dgm:constr type="t" for="ch" forName="wedge1Tx" refType="h" fact="0.205"/>
          <dgm:constr type="w" for="ch" forName="wedge1Tx" refType="w" fact="0.27"/>
          <dgm:constr type="h" for="ch" forName="wedge1Tx" refType="h" fact="0.18"/>
          <dgm:constr type="l" for="ch" forName="wedge2" refType="w" fact="0.099"/>
          <dgm:constr type="t" for="ch" forName="wedge2" refType="w" fact="0.0862"/>
          <dgm:constr type="w" for="ch" forName="wedge2" refType="w" fact="0.84"/>
          <dgm:constr type="h" for="ch" forName="wedge2" refType="h" fact="0.84"/>
          <dgm:constr type="l" for="ch" forName="dummy2a" refType="w" fact="0.9185"/>
          <dgm:constr type="t" for="ch" forName="dummy2a" refType="h" fact="0.3764"/>
          <dgm:constr type="l" for="ch" forName="dummy2b" refType="w" fact="0.7659"/>
          <dgm:constr type="t" for="ch" forName="dummy2b" refType="h" fact="0.846"/>
          <dgm:constr type="l" for="ch" forName="wedge2Tx" refType="w" fact="0.64"/>
          <dgm:constr type="t" for="ch" forName="wedge2Tx" refType="h" fact="0.47"/>
          <dgm:constr type="w" for="ch" forName="wedge2Tx" refType="w" fact="0.25"/>
          <dgm:constr type="h" for="ch" forName="wedge2Tx" refType="h" fact="0.2"/>
          <dgm:constr type="l" for="ch" forName="wedge3" refType="w" fact="0.08"/>
          <dgm:constr type="t" for="ch" forName="wedge3" refType="w" fact="0.1"/>
          <dgm:constr type="w" for="ch" forName="wedge3" refType="w" fact="0.84"/>
          <dgm:constr type="h" for="ch" forName="wedge3" refType="h" fact="0.84"/>
          <dgm:constr type="l" for="ch" forName="dummy3a" refType="w" fact="0.7469"/>
          <dgm:constr type="t" for="ch" forName="dummy3a" refType="h" fact="0.8598"/>
          <dgm:constr type="l" for="ch" forName="dummy3b" refType="w" fact="0.2531"/>
          <dgm:constr type="t" for="ch" forName="dummy3b" refType="h" fact="0.8598"/>
          <dgm:constr type="l" for="ch" forName="wedge3Tx" refType="w" fact="0.38"/>
          <dgm:constr type="t" for="ch" forName="wedge3Tx" refType="h" fact="0.69"/>
          <dgm:constr type="w" for="ch" forName="wedge3Tx" refType="w" fact="0.24"/>
          <dgm:constr type="h" for="ch" forName="wedge3Tx" refType="h" fact="0.22"/>
          <dgm:constr type="l" for="ch" forName="wedge4" refType="w" fact="0.061"/>
          <dgm:constr type="t" for="ch" forName="wedge4" refType="h" fact="0.0862"/>
          <dgm:constr type="w" for="ch" forName="wedge4" refType="w" fact="0.84"/>
          <dgm:constr type="h" for="ch" forName="wedge4" refType="h" fact="0.84"/>
          <dgm:constr type="l" for="ch" forName="dummy4a" refType="w" fact="0.2341"/>
          <dgm:constr type="t" for="ch" forName="dummy4a" refType="h" fact="0.846"/>
          <dgm:constr type="l" for="ch" forName="dummy4b" refType="w" fact="0.0815"/>
          <dgm:constr type="t" for="ch" forName="dummy4b" refType="h" fact="0.3764"/>
          <dgm:constr type="r" for="ch" forName="wedge4Tx" refType="w" fact="0.36"/>
          <dgm:constr type="t" for="ch" forName="wedge4Tx" refType="h" fact="0.47"/>
          <dgm:constr type="w" for="ch" forName="wedge4Tx" refType="w" fact="0.25"/>
          <dgm:constr type="h" for="ch" forName="wedge4Tx" refType="h" fact="0.2"/>
          <dgm:constr type="l" for="ch" forName="wedge5" refType="w" fact="0.0682"/>
          <dgm:constr type="t" for="ch" forName="wedge5" refType="h" fact="0.0638"/>
          <dgm:constr type="w" for="ch" forName="wedge5" refType="w" fact="0.84"/>
          <dgm:constr type="h" for="ch" forName="wedge5" refType="h" fact="0.84"/>
          <dgm:constr type="l" for="ch" forName="dummy5a" refType="w" fact="0.0888"/>
          <dgm:constr type="t" for="ch" forName="dummy5a" refType="h" fact="0.354"/>
          <dgm:constr type="l" for="ch" forName="dummy5b" refType="w" fact="0.4882"/>
          <dgm:constr type="t" for="ch" forName="dummy5b" refType="h" fact="0.0638"/>
          <dgm:constr type="r" for="ch" forName="wedge5Tx" refType="w" fact="0.47"/>
          <dgm:constr type="t" for="ch" forName="wedge5Tx" refType="h" fact="0.205"/>
          <dgm:constr type="w" for="ch" forName="wedge5Tx" refType="w" fact="0.27"/>
          <dgm:constr type="h" for="ch" forName="wedge5Tx" refType="h" fact="0.18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primFontSz" for="ch" ptType="node" op="equ"/>
        </dgm:constrLst>
      </dgm:if>
      <dgm:if name="Name6" axis="ch" ptType="node" func="cnt" op="equ" val="6">
        <dgm:constrLst>
          <dgm:constr type="l" for="ch" forName="wedge1" refType="w" fact="0.09"/>
          <dgm:constr type="t" for="ch" forName="wedge1" refType="w" fact="0.0627"/>
          <dgm:constr type="w" for="ch" forName="wedge1" refType="w" fact="0.84"/>
          <dgm:constr type="h" for="ch" forName="wedge1" refType="h" fact="0.84"/>
          <dgm:constr type="l" for="ch" forName="dummy1a" refType="w" fact="0.51"/>
          <dgm:constr type="t" for="ch" forName="dummy1a" refType="h" fact="0.0627"/>
          <dgm:constr type="l" for="ch" forName="dummy1b" refType="w" fact="0.8737"/>
          <dgm:constr type="t" for="ch" forName="dummy1b" refType="h" fact="0.2727"/>
          <dgm:constr type="l" for="ch" forName="wedge1Tx" refType="w" fact="0.53"/>
          <dgm:constr type="t" for="ch" forName="wedge1Tx" refType="h" fact="0.17"/>
          <dgm:constr type="w" for="ch" forName="wedge1Tx" refType="w" fact="0.22"/>
          <dgm:constr type="h" for="ch" forName="wedge1Tx" refType="h" fact="0.17"/>
          <dgm:constr type="l" for="ch" forName="wedge2" refType="w" fact="0.1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8837"/>
          <dgm:constr type="t" for="ch" forName="dummy2a" refType="h" fact="0.29"/>
          <dgm:constr type="l" for="ch" forName="dummy2b" refType="w" fact="0.8837"/>
          <dgm:constr type="t" for="ch" forName="dummy2b" refType="h" fact="0.71"/>
          <dgm:constr type="l" for="ch" forName="wedge2Tx" refType="w" fact="0.67"/>
          <dgm:constr type="t" for="ch" forName="wedge2Tx" refType="h" fact="0.42"/>
          <dgm:constr type="w" for="ch" forName="wedge2Tx" refType="w" fact="0.23"/>
          <dgm:constr type="h" for="ch" forName="wedge2Tx" refType="h" fact="0.165"/>
          <dgm:constr type="l" for="ch" forName="wedge3" refType="w" fact="0.09"/>
          <dgm:constr type="t" for="ch" forName="wedge3" refType="w" fact="0.0973"/>
          <dgm:constr type="w" for="ch" forName="wedge3" refType="w" fact="0.84"/>
          <dgm:constr type="h" for="ch" forName="wedge3" refType="h" fact="0.84"/>
          <dgm:constr type="l" for="ch" forName="dummy3a" refType="w" fact="0.8737"/>
          <dgm:constr type="t" for="ch" forName="dummy3a" refType="h" fact="0.7273"/>
          <dgm:constr type="l" for="ch" forName="dummy3b" refType="w" fact="0.51"/>
          <dgm:constr type="t" for="ch" forName="dummy3b" refType="h" fact="0.9373"/>
          <dgm:constr type="l" for="ch" forName="wedge3Tx" refType="w" fact="0.53"/>
          <dgm:constr type="t" for="ch" forName="wedge3Tx" refType="h" fact="0.665"/>
          <dgm:constr type="w" for="ch" forName="wedge3Tx" refType="w" fact="0.22"/>
          <dgm:constr type="h" for="ch" forName="wedge3Tx" refType="h" fact="0.17"/>
          <dgm:constr type="l" for="ch" forName="wedge4" refType="w" fact="0.07"/>
          <dgm:constr type="t" for="ch" forName="wedge4" refType="h" fact="0.0973"/>
          <dgm:constr type="w" for="ch" forName="wedge4" refType="w" fact="0.84"/>
          <dgm:constr type="h" for="ch" forName="wedge4" refType="h" fact="0.84"/>
          <dgm:constr type="l" for="ch" forName="dummy4a" refType="w" fact="0.49"/>
          <dgm:constr type="t" for="ch" forName="dummy4a" refType="h" fact="0.9373"/>
          <dgm:constr type="l" for="ch" forName="dummy4b" refType="w" fact="0.1263"/>
          <dgm:constr type="t" for="ch" forName="dummy4b" refType="h" fact="0.7273"/>
          <dgm:constr type="r" for="ch" forName="wedge4Tx" refType="w" fact="0.47"/>
          <dgm:constr type="t" for="ch" forName="wedge4Tx" refType="h" fact="0.665"/>
          <dgm:constr type="w" for="ch" forName="wedge4Tx" refType="w" fact="0.22"/>
          <dgm:constr type="h" for="ch" forName="wedge4Tx" refType="h" fact="0.17"/>
          <dgm:constr type="l" for="ch" forName="wedge5" refType="w" fact="0.06"/>
          <dgm:constr type="t" for="ch" forName="wedge5" refType="h" fact="0.08"/>
          <dgm:constr type="w" for="ch" forName="wedge5" refType="w" fact="0.84"/>
          <dgm:constr type="h" for="ch" forName="wedge5" refType="h" fact="0.84"/>
          <dgm:constr type="l" for="ch" forName="dummy5a" refType="w" fact="0.1163"/>
          <dgm:constr type="t" for="ch" forName="dummy5a" refType="h" fact="0.71"/>
          <dgm:constr type="l" for="ch" forName="dummy5b" refType="w" fact="0.1163"/>
          <dgm:constr type="t" for="ch" forName="dummy5b" refType="h" fact="0.29"/>
          <dgm:constr type="r" for="ch" forName="wedge5Tx" refType="w" fact="0.33"/>
          <dgm:constr type="t" for="ch" forName="wedge5Tx" refType="h" fact="0.42"/>
          <dgm:constr type="w" for="ch" forName="wedge5Tx" refType="w" fact="0.23"/>
          <dgm:constr type="h" for="ch" forName="wedge5Tx" refType="h" fact="0.165"/>
          <dgm:constr type="l" for="ch" forName="wedge6" refType="w" fact="0.07"/>
          <dgm:constr type="t" for="ch" forName="wedge6" refType="h" fact="0.0627"/>
          <dgm:constr type="w" for="ch" forName="wedge6" refType="w" fact="0.84"/>
          <dgm:constr type="h" for="ch" forName="wedge6" refType="h" fact="0.84"/>
          <dgm:constr type="l" for="ch" forName="dummy6a" refType="w" fact="0.1263"/>
          <dgm:constr type="t" for="ch" forName="dummy6a" refType="h" fact="0.2727"/>
          <dgm:constr type="l" for="ch" forName="dummy6b" refType="w" fact="0.49"/>
          <dgm:constr type="t" for="ch" forName="dummy6b" refType="h" fact="0.0627"/>
          <dgm:constr type="r" for="ch" forName="wedge6Tx" refType="w" fact="0.47"/>
          <dgm:constr type="t" for="ch" forName="wedge6Tx" refType="h" fact="0.17"/>
          <dgm:constr type="w" for="ch" forName="wedge6Tx" refType="w" fact="0.22"/>
          <dgm:constr type="h" for="ch" forName="wedge6Tx" refType="h" fact="0.17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primFontSz" for="ch" ptType="node" op="equ"/>
        </dgm:constrLst>
      </dgm:if>
      <dgm:else name="Name7">
        <dgm:constrLst>
          <dgm:constr type="l" for="ch" forName="wedge1" refType="w" fact="0.0887"/>
          <dgm:constr type="t" for="ch" forName="wedge1" refType="w" fact="0.062"/>
          <dgm:constr type="w" for="ch" forName="wedge1" refType="w" fact="0.84"/>
          <dgm:constr type="h" for="ch" forName="wedge1" refType="h" fact="0.84"/>
          <dgm:constr type="l" for="ch" forName="dummy1a" refType="w" fact="0.5087"/>
          <dgm:constr type="t" for="ch" forName="dummy1a" refType="h" fact="0.062"/>
          <dgm:constr type="l" for="ch" forName="dummy1b" refType="w" fact="0.837"/>
          <dgm:constr type="t" for="ch" forName="dummy1b" refType="h" fact="0.2201"/>
          <dgm:constr type="l" for="ch" forName="wedge1Tx" refType="w" fact="0.53"/>
          <dgm:constr type="t" for="ch" forName="wedge1Tx" refType="h" fact="0.14"/>
          <dgm:constr type="w" for="ch" forName="wedge1Tx" refType="w" fact="0.2"/>
          <dgm:constr type="h" for="ch" forName="wedge1Tx" refType="h" fact="0.16"/>
          <dgm:constr type="l" for="ch" forName="wedge2" refType="w" fact="0.0995"/>
          <dgm:constr type="t" for="ch" forName="wedge2" refType="w" fact="0.0755"/>
          <dgm:constr type="w" for="ch" forName="wedge2" refType="w" fact="0.84"/>
          <dgm:constr type="h" for="ch" forName="wedge2" refType="h" fact="0.84"/>
          <dgm:constr type="l" for="ch" forName="dummy2a" refType="w" fact="0.8479"/>
          <dgm:constr type="t" for="ch" forName="dummy2a" refType="h" fact="0.2337"/>
          <dgm:constr type="l" for="ch" forName="dummy2b" refType="w" fact="0.929"/>
          <dgm:constr type="t" for="ch" forName="dummy2b" refType="h" fact="0.589"/>
          <dgm:constr type="l" for="ch" forName="wedge2Tx" refType="w" fact="0.67"/>
          <dgm:constr type="t" for="ch" forName="wedge2Tx" refType="h" fact="0.38"/>
          <dgm:constr type="w" for="ch" forName="wedge2Tx" refType="w" fact="0.23"/>
          <dgm:constr type="h" for="ch" forName="wedge2Tx" refType="h" fact="0.14"/>
          <dgm:constr type="l" for="ch" forName="wedge3" refType="w" fact="0.0956"/>
          <dgm:constr type="t" for="ch" forName="wedge3" refType="w" fact="0.0925"/>
          <dgm:constr type="w" for="ch" forName="wedge3" refType="w" fact="0.84"/>
          <dgm:constr type="h" for="ch" forName="wedge3" refType="h" fact="0.84"/>
          <dgm:constr type="l" for="ch" forName="dummy3a" refType="w" fact="0.9251"/>
          <dgm:constr type="t" for="ch" forName="dummy3a" refType="h" fact="0.6059"/>
          <dgm:constr type="l" for="ch" forName="dummy3b" refType="w" fact="0.6979"/>
          <dgm:constr type="t" for="ch" forName="dummy3b" refType="h" fact="0.8909"/>
          <dgm:constr type="l" for="ch" forName="wedge3Tx" refType="w" fact="0.635"/>
          <dgm:constr type="t" for="ch" forName="wedge3Tx" refType="h" fact="0.59"/>
          <dgm:constr type="w" for="ch" forName="wedge3Tx" refType="w" fact="0.2"/>
          <dgm:constr type="h" for="ch" forName="wedge3Tx" refType="h" fact="0.155"/>
          <dgm:constr type="l" for="ch" forName="wedge4" refType="w" fact="0.08"/>
          <dgm:constr type="t" for="ch" forName="wedge4" refType="h" fact="0.1"/>
          <dgm:constr type="w" for="ch" forName="wedge4" refType="w" fact="0.84"/>
          <dgm:constr type="h" for="ch" forName="wedge4" refType="h" fact="0.84"/>
          <dgm:constr type="l" for="ch" forName="dummy4a" refType="w" fact="0.6822"/>
          <dgm:constr type="t" for="ch" forName="dummy4a" refType="h" fact="0.8984"/>
          <dgm:constr type="l" for="ch" forName="dummy4b" refType="w" fact="0.3178"/>
          <dgm:constr type="t" for="ch" forName="dummy4b" refType="h" fact="0.8984"/>
          <dgm:constr type="l" for="ch" forName="wedge4Tx" refType="w" fact="0.4025"/>
          <dgm:constr type="t" for="ch" forName="wedge4Tx" refType="h" fact="0.76"/>
          <dgm:constr type="w" for="ch" forName="wedge4Tx" refType="w" fact="0.195"/>
          <dgm:constr type="h" for="ch" forName="wedge4Tx" refType="h" fact="0.14"/>
          <dgm:constr type="l" for="ch" forName="wedge5" refType="w" fact="0.0644"/>
          <dgm:constr type="t" for="ch" forName="wedge5" refType="h" fact="0.0925"/>
          <dgm:constr type="w" for="ch" forName="wedge5" refType="w" fact="0.84"/>
          <dgm:constr type="h" for="ch" forName="wedge5" refType="h" fact="0.84"/>
          <dgm:constr type="l" for="ch" forName="dummy5a" refType="w" fact="0.3021"/>
          <dgm:constr type="t" for="ch" forName="dummy5a" refType="h" fact="0.8909"/>
          <dgm:constr type="l" for="ch" forName="dummy5b" refType="w" fact="0.0749"/>
          <dgm:constr type="t" for="ch" forName="dummy5b" refType="h" fact="0.6059"/>
          <dgm:constr type="r" for="ch" forName="wedge5Tx" refType="w" fact="0.365"/>
          <dgm:constr type="t" for="ch" forName="wedge5Tx" refType="h" fact="0.59"/>
          <dgm:constr type="w" for="ch" forName="wedge5Tx" refType="w" fact="0.2"/>
          <dgm:constr type="h" for="ch" forName="wedge5Tx" refType="h" fact="0.155"/>
          <dgm:constr type="l" for="ch" forName="wedge6" refType="w" fact="0.0605"/>
          <dgm:constr type="t" for="ch" forName="wedge6" refType="h" fact="0.0755"/>
          <dgm:constr type="w" for="ch" forName="wedge6" refType="w" fact="0.84"/>
          <dgm:constr type="h" for="ch" forName="wedge6" refType="h" fact="0.84"/>
          <dgm:constr type="l" for="ch" forName="dummy6a" refType="w" fact="0.071"/>
          <dgm:constr type="t" for="ch" forName="dummy6a" refType="h" fact="0.589"/>
          <dgm:constr type="l" for="ch" forName="dummy6b" refType="w" fact="0.1521"/>
          <dgm:constr type="t" for="ch" forName="dummy6b" refType="h" fact="0.2337"/>
          <dgm:constr type="r" for="ch" forName="wedge6Tx" refType="w" fact="0.33"/>
          <dgm:constr type="t" for="ch" forName="wedge6Tx" refType="h" fact="0.38"/>
          <dgm:constr type="w" for="ch" forName="wedge6Tx" refType="w" fact="0.23"/>
          <dgm:constr type="h" for="ch" forName="wedge6Tx" refType="h" fact="0.14"/>
          <dgm:constr type="l" for="ch" forName="wedge7" refType="w" fact="0.0713"/>
          <dgm:constr type="t" for="ch" forName="wedge7" refType="h" fact="0.062"/>
          <dgm:constr type="w" for="ch" forName="wedge7" refType="w" fact="0.84"/>
          <dgm:constr type="h" for="ch" forName="wedge7" refType="h" fact="0.84"/>
          <dgm:constr type="l" for="ch" forName="dummy7a" refType="w" fact="0.163"/>
          <dgm:constr type="t" for="ch" forName="dummy7a" refType="h" fact="0.2201"/>
          <dgm:constr type="l" for="ch" forName="dummy7b" refType="w" fact="0.4913"/>
          <dgm:constr type="t" for="ch" forName="dummy7b" refType="h" fact="0.062"/>
          <dgm:constr type="r" for="ch" forName="wedge7Tx" refType="w" fact="0.47"/>
          <dgm:constr type="t" for="ch" forName="wedge7Tx" refType="h" fact="0.14"/>
          <dgm:constr type="w" for="ch" forName="wedge7Tx" refType="w" fact="0.2"/>
          <dgm:constr type="h" for="ch" forName="wedge7Tx" refType="h" fact="0.16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h" for="ch" forName="arrowWedge7" refType="w" fact="0.08"/>
          <dgm:constr type="diam" for="ch" forName="arrowWedge7" refType="w" fact="0.84"/>
          <dgm:constr type="l" for="ch" forName="arrowWedge7" refType="w" fact="0.5"/>
          <dgm:constr type="t" for="ch" forName="arrowWedge7" refType="w" fact="0.5"/>
          <dgm:constr type="primFontSz" for="ch" ptType="node" op="equ"/>
        </dgm:constrLst>
      </dgm:else>
    </dgm:choose>
    <dgm:ruleLst/>
    <dgm:choose name="Name8">
      <dgm:if name="Name9" axis="ch" ptType="node" func="cnt" op="gte" val="1">
        <dgm:layoutNode name="wedge1">
          <dgm:alg type="sp"/>
          <dgm:choose name="Name10">
            <dgm:if name="Name11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12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13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14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15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16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17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18">
            <dgm:if name="Name19" func="var" arg="dir" op="equ" val="norm">
              <dgm:presOf axis="ch desOrSelf" ptType="node node" st="1 1" cnt="1 0"/>
            </dgm:if>
            <dgm:else name="Name20">
              <dgm:choose name="Name21">
                <dgm:if name="Name22" axis="ch" ptType="node" func="cnt" op="equ" val="1">
                  <dgm:presOf axis="ch desOrSelf" ptType="node node" st="1 1" cnt="1 0"/>
                </dgm:if>
                <dgm:if name="Name23" axis="ch" ptType="node" func="cnt" op="equ" val="2">
                  <dgm:presOf axis="ch desOrSelf" ptType="node node" st="2 1" cnt="1 0"/>
                </dgm:if>
                <dgm:if name="Name24" axis="ch" ptType="node" func="cnt" op="equ" val="3">
                  <dgm:presOf axis="ch desOrSelf" ptType="node node" st="3 1" cnt="1 0"/>
                </dgm:if>
                <dgm:if name="Name25" axis="ch" ptType="node" func="cnt" op="equ" val="4">
                  <dgm:presOf axis="ch desOrSelf" ptType="node node" st="4 1" cnt="1 0"/>
                </dgm:if>
                <dgm:if name="Name26" axis="ch" ptType="node" func="cnt" op="equ" val="5">
                  <dgm:presOf axis="ch desOrSelf" ptType="node node" st="5 1" cnt="1 0"/>
                </dgm:if>
                <dgm:if name="Name27" axis="ch" ptType="node" func="cnt" op="equ" val="6">
                  <dgm:presOf axis="ch desOrSelf" ptType="node node" st="6 1" cnt="1 0"/>
                </dgm:if>
                <dgm:else name="Name28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dummy1a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1b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29">
            <dgm:if name="Name30" func="var" arg="dir" op="equ" val="norm">
              <dgm:presOf axis="ch desOrSelf" ptType="node node" st="1 1" cnt="1 0"/>
            </dgm:if>
            <dgm:else name="Name31">
              <dgm:choose name="Name32">
                <dgm:if name="Name33" axis="ch" ptType="node" func="cnt" op="equ" val="1">
                  <dgm:presOf axis="ch desOrSelf" ptType="node node" st="1 1" cnt="1 0"/>
                </dgm:if>
                <dgm:if name="Name34" axis="ch" ptType="node" func="cnt" op="equ" val="2">
                  <dgm:presOf axis="ch desOrSelf" ptType="node node" st="2 1" cnt="1 0"/>
                </dgm:if>
                <dgm:if name="Name35" axis="ch" ptType="node" func="cnt" op="equ" val="3">
                  <dgm:presOf axis="ch desOrSelf" ptType="node node" st="3 1" cnt="1 0"/>
                </dgm:if>
                <dgm:if name="Name36" axis="ch" ptType="node" func="cnt" op="equ" val="4">
                  <dgm:presOf axis="ch desOrSelf" ptType="node node" st="4 1" cnt="1 0"/>
                </dgm:if>
                <dgm:if name="Name37" axis="ch" ptType="node" func="cnt" op="equ" val="5">
                  <dgm:presOf axis="ch desOrSelf" ptType="node node" st="5 1" cnt="1 0"/>
                </dgm:if>
                <dgm:if name="Name38" axis="ch" ptType="node" func="cnt" op="equ" val="6">
                  <dgm:presOf axis="ch desOrSelf" ptType="node node" st="6 1" cnt="1 0"/>
                </dgm:if>
                <dgm:else name="Name39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40"/>
    </dgm:choose>
    <dgm:choose name="Name41">
      <dgm:if name="Name42" axis="ch" ptType="node" func="cnt" op="gte" val="2">
        <dgm:layoutNode name="wedge2">
          <dgm:alg type="sp"/>
          <dgm:choose name="Name43">
            <dgm:if name="Name44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45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46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47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48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49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50">
            <dgm:if name="Name51" func="var" arg="dir" op="equ" val="norm">
              <dgm:presOf axis="ch desOrSelf" ptType="node node" st="2 1" cnt="1 0"/>
            </dgm:if>
            <dgm:else name="Name52">
              <dgm:choose name="Name53">
                <dgm:if name="Name54" axis="ch" ptType="node" func="cnt" op="equ" val="2">
                  <dgm:presOf axis="ch desOrSelf" ptType="node node" st="1 1" cnt="1 0"/>
                </dgm:if>
                <dgm:if name="Name55" axis="ch" ptType="node" func="cnt" op="equ" val="3">
                  <dgm:presOf axis="ch desOrSelf" ptType="node node" st="2 1" cnt="1 0"/>
                </dgm:if>
                <dgm:if name="Name56" axis="ch" ptType="node" func="cnt" op="equ" val="4">
                  <dgm:presOf axis="ch desOrSelf" ptType="node node" st="3 1" cnt="1 0"/>
                </dgm:if>
                <dgm:if name="Name57" axis="ch" ptType="node" func="cnt" op="equ" val="5">
                  <dgm:presOf axis="ch desOrSelf" ptType="node node" st="4 1" cnt="1 0"/>
                </dgm:if>
                <dgm:if name="Name58" axis="ch" ptType="node" func="cnt" op="equ" val="6">
                  <dgm:presOf axis="ch desOrSelf" ptType="node node" st="5 1" cnt="1 0"/>
                </dgm:if>
                <dgm:else name="Name59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dummy2a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2b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60">
            <dgm:if name="Name61" func="var" arg="dir" op="equ" val="norm">
              <dgm:presOf axis="ch desOrSelf" ptType="node node" st="2 1" cnt="1 0"/>
            </dgm:if>
            <dgm:else name="Name62">
              <dgm:choose name="Name63">
                <dgm:if name="Name64" axis="ch" ptType="node" func="cnt" op="equ" val="2">
                  <dgm:presOf axis="ch desOrSelf" ptType="node node" st="1 1" cnt="1 0"/>
                </dgm:if>
                <dgm:if name="Name65" axis="ch" ptType="node" func="cnt" op="equ" val="3">
                  <dgm:presOf axis="ch desOrSelf" ptType="node node" st="2 1" cnt="1 0"/>
                </dgm:if>
                <dgm:if name="Name66" axis="ch" ptType="node" func="cnt" op="equ" val="4">
                  <dgm:presOf axis="ch desOrSelf" ptType="node node" st="3 1" cnt="1 0"/>
                </dgm:if>
                <dgm:if name="Name67" axis="ch" ptType="node" func="cnt" op="equ" val="5">
                  <dgm:presOf axis="ch desOrSelf" ptType="node node" st="4 1" cnt="1 0"/>
                </dgm:if>
                <dgm:if name="Name68" axis="ch" ptType="node" func="cnt" op="equ" val="6">
                  <dgm:presOf axis="ch desOrSelf" ptType="node node" st="5 1" cnt="1 0"/>
                </dgm:if>
                <dgm:else name="Name69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70"/>
    </dgm:choose>
    <dgm:choose name="Name71">
      <dgm:if name="Name72" axis="ch" ptType="node" func="cnt" op="gte" val="3">
        <dgm:layoutNode name="wedge3">
          <dgm:alg type="sp"/>
          <dgm:choose name="Name73">
            <dgm:if name="Name74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75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76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77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78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79">
            <dgm:if name="Name80" func="var" arg="dir" op="equ" val="norm">
              <dgm:presOf axis="ch desOrSelf" ptType="node node" st="3 1" cnt="1 0"/>
            </dgm:if>
            <dgm:else name="Name81">
              <dgm:choose name="Name82">
                <dgm:if name="Name83" axis="ch" ptType="node" func="cnt" op="equ" val="3">
                  <dgm:presOf axis="ch desOrSelf" ptType="node node" st="1 1" cnt="1 0"/>
                </dgm:if>
                <dgm:if name="Name84" axis="ch" ptType="node" func="cnt" op="equ" val="4">
                  <dgm:presOf axis="ch desOrSelf" ptType="node node" st="2 1" cnt="1 0"/>
                </dgm:if>
                <dgm:if name="Name85" axis="ch" ptType="node" func="cnt" op="equ" val="5">
                  <dgm:presOf axis="ch desOrSelf" ptType="node node" st="3 1" cnt="1 0"/>
                </dgm:if>
                <dgm:if name="Name86" axis="ch" ptType="node" func="cnt" op="equ" val="6">
                  <dgm:presOf axis="ch desOrSelf" ptType="node node" st="4 1" cnt="1 0"/>
                </dgm:if>
                <dgm:else name="Name87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dummy3a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3b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88">
            <dgm:if name="Name89" func="var" arg="dir" op="equ" val="norm">
              <dgm:presOf axis="ch desOrSelf" ptType="node node" st="3 1" cnt="1 0"/>
            </dgm:if>
            <dgm:else name="Name90">
              <dgm:choose name="Name91">
                <dgm:if name="Name92" axis="ch" ptType="node" func="cnt" op="equ" val="3">
                  <dgm:presOf axis="ch desOrSelf" ptType="node node" st="1 1" cnt="1 0"/>
                </dgm:if>
                <dgm:if name="Name93" axis="ch" ptType="node" func="cnt" op="equ" val="4">
                  <dgm:presOf axis="ch desOrSelf" ptType="node node" st="2 1" cnt="1 0"/>
                </dgm:if>
                <dgm:if name="Name94" axis="ch" ptType="node" func="cnt" op="equ" val="5">
                  <dgm:presOf axis="ch desOrSelf" ptType="node node" st="3 1" cnt="1 0"/>
                </dgm:if>
                <dgm:if name="Name95" axis="ch" ptType="node" func="cnt" op="equ" val="6">
                  <dgm:presOf axis="ch desOrSelf" ptType="node node" st="4 1" cnt="1 0"/>
                </dgm:if>
                <dgm:else name="Name96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97"/>
    </dgm:choose>
    <dgm:choose name="Name98">
      <dgm:if name="Name99" axis="ch" ptType="node" func="cnt" op="gte" val="4">
        <dgm:layoutNode name="wedge4">
          <dgm:alg type="sp"/>
          <dgm:choose name="Name100">
            <dgm:if name="Name101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02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03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04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05">
            <dgm:if name="Name106" func="var" arg="dir" op="equ" val="norm">
              <dgm:presOf axis="ch desOrSelf" ptType="node node" st="4 1" cnt="1 0"/>
            </dgm:if>
            <dgm:else name="Name107">
              <dgm:choose name="Name108">
                <dgm:if name="Name109" axis="ch" ptType="node" func="cnt" op="equ" val="4">
                  <dgm:presOf axis="ch desOrSelf" ptType="node node" st="1 1" cnt="1 0"/>
                </dgm:if>
                <dgm:if name="Name110" axis="ch" ptType="node" func="cnt" op="equ" val="5">
                  <dgm:presOf axis="ch desOrSelf" ptType="node node" st="2 1" cnt="1 0"/>
                </dgm:if>
                <dgm:if name="Name111" axis="ch" ptType="node" func="cnt" op="equ" val="6">
                  <dgm:presOf axis="ch desOrSelf" ptType="node node" st="3 1" cnt="1 0"/>
                </dgm:if>
                <dgm:else name="Name112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dummy4a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4b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13">
            <dgm:if name="Name114" func="var" arg="dir" op="equ" val="norm">
              <dgm:presOf axis="ch desOrSelf" ptType="node node" st="4 1" cnt="1 0"/>
            </dgm:if>
            <dgm:else name="Name115">
              <dgm:choose name="Name116">
                <dgm:if name="Name117" axis="ch" ptType="node" func="cnt" op="equ" val="4">
                  <dgm:presOf axis="ch desOrSelf" ptType="node node" st="1 1" cnt="1 0"/>
                </dgm:if>
                <dgm:if name="Name118" axis="ch" ptType="node" func="cnt" op="equ" val="5">
                  <dgm:presOf axis="ch desOrSelf" ptType="node node" st="2 1" cnt="1 0"/>
                </dgm:if>
                <dgm:if name="Name119" axis="ch" ptType="node" func="cnt" op="equ" val="6">
                  <dgm:presOf axis="ch desOrSelf" ptType="node node" st="3 1" cnt="1 0"/>
                </dgm:if>
                <dgm:else name="Name120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21"/>
    </dgm:choose>
    <dgm:choose name="Name122">
      <dgm:if name="Name123" axis="ch" ptType="node" func="cnt" op="gte" val="5">
        <dgm:layoutNode name="wedge5">
          <dgm:alg type="sp"/>
          <dgm:choose name="Name124">
            <dgm:if name="Name125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26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27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28">
            <dgm:if name="Name129" func="var" arg="dir" op="equ" val="norm">
              <dgm:presOf axis="ch desOrSelf" ptType="node node" st="5 1" cnt="1 0"/>
            </dgm:if>
            <dgm:else name="Name130">
              <dgm:choose name="Name131">
                <dgm:if name="Name132" axis="ch" ptType="node" func="cnt" op="equ" val="5">
                  <dgm:presOf axis="ch desOrSelf" ptType="node node" st="1 1" cnt="1 0"/>
                </dgm:if>
                <dgm:if name="Name133" axis="ch" ptType="node" func="cnt" op="equ" val="6">
                  <dgm:presOf axis="ch desOrSelf" ptType="node node" st="2 1" cnt="1 0"/>
                </dgm:if>
                <dgm:else name="Name134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dummy5a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5b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35">
            <dgm:if name="Name136" func="var" arg="dir" op="equ" val="norm">
              <dgm:presOf axis="ch desOrSelf" ptType="node node" st="5 1" cnt="1 0"/>
            </dgm:if>
            <dgm:else name="Name137">
              <dgm:choose name="Name138">
                <dgm:if name="Name139" axis="ch" ptType="node" func="cnt" op="equ" val="5">
                  <dgm:presOf axis="ch desOrSelf" ptType="node node" st="1 1" cnt="1 0"/>
                </dgm:if>
                <dgm:if name="Name140" axis="ch" ptType="node" func="cnt" op="equ" val="6">
                  <dgm:presOf axis="ch desOrSelf" ptType="node node" st="2 1" cnt="1 0"/>
                </dgm:if>
                <dgm:else name="Name141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42"/>
    </dgm:choose>
    <dgm:choose name="Name143">
      <dgm:if name="Name144" axis="ch" ptType="node" func="cnt" op="gte" val="6">
        <dgm:layoutNode name="wedge6">
          <dgm:alg type="sp"/>
          <dgm:choose name="Name145">
            <dgm:if name="Name146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47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48">
            <dgm:if name="Name149" func="var" arg="dir" op="equ" val="norm">
              <dgm:presOf axis="ch desOrSelf" ptType="node node" st="6 1" cnt="1 0"/>
            </dgm:if>
            <dgm:else name="Name150">
              <dgm:choose name="Name151">
                <dgm:if name="Name152" axis="ch" ptType="node" func="cnt" op="equ" val="6">
                  <dgm:presOf axis="ch desOrSelf" ptType="node node" st="1 1" cnt="1 0"/>
                </dgm:if>
                <dgm:else name="Name153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dummy6a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6b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4">
            <dgm:if name="Name155" func="var" arg="dir" op="equ" val="norm">
              <dgm:presOf axis="ch desOrSelf" ptType="node node" st="6 1" cnt="1 0"/>
            </dgm:if>
            <dgm:else name="Name156">
              <dgm:choose name="Name157">
                <dgm:if name="Name158" axis="ch" ptType="node" func="cnt" op="equ" val="6">
                  <dgm:presOf axis="ch desOrSelf" ptType="node node" st="1 1" cnt="1 0"/>
                </dgm:if>
                <dgm:else name="Name159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0"/>
    </dgm:choose>
    <dgm:choose name="Name161">
      <dgm:if name="Name162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63">
            <dgm:if name="Name164" func="var" arg="dir" op="equ" val="norm">
              <dgm:presOf axis="ch desOrSelf" ptType="node node" st="7 1" cnt="1 0"/>
            </dgm:if>
            <dgm:else name="Name165">
              <dgm:presOf axis="ch desOrSelf" ptType="node node" st="1 1" cnt="1 0"/>
            </dgm:else>
          </dgm:choose>
          <dgm:constrLst/>
          <dgm:ruleLst/>
        </dgm:layoutNode>
        <dgm:layoutNode name="dummy7a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7b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6">
            <dgm:if name="Name167" func="var" arg="dir" op="equ" val="norm">
              <dgm:presOf axis="ch desOrSelf" ptType="node node" st="7 1" cnt="1 0"/>
            </dgm:if>
            <dgm:else name="Name168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9"/>
    </dgm:choose>
    <dgm:choose name="Name170">
      <dgm:if name="Name171" axis="ch" ptType="node" func="cnt" op="equ" val="1">
        <dgm:forEach name="Name172" axis="ch" ptType="sibTrans" hideLastTrans="0" cnt="1">
          <dgm:layoutNode name="arrowWedge1single" styleLbl="fgSibTrans2D1">
            <dgm:choose name="Name173">
              <dgm:if name="Name174" func="var" arg="dir" op="equ" val="norm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arr"/>
                  <dgm:param type="endSty" val="noArr"/>
                </dgm:alg>
              </dgm:if>
              <dgm:else name="Name175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noArr"/>
                  <dgm:param type="endSty" val="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if name="Name176" axis="ch" ptType="node" func="cnt" op="gte" val="2">
        <dgm:forEach name="Name177" axis="ch" ptType="sibTrans" hideLastTrans="0" cnt="1">
          <dgm:layoutNode name="arrowWedge1" styleLbl="fgSibTrans2D1">
            <dgm:choose name="Name178">
              <dgm:if name="Name179" func="var" arg="dir" op="equ" val="norm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noArr"/>
                  <dgm:param type="endSty" val="arr"/>
                </dgm:alg>
              </dgm:if>
              <dgm:else name="Name180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arr"/>
                  <dgm:param type="endSty" val="no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else name="Name181"/>
    </dgm:choose>
    <dgm:forEach name="Name182" axis="ch" ptType="sibTrans" hideLastTrans="0" st="2" cnt="1">
      <dgm:layoutNode name="arrowWedge2" styleLbl="fgSibTrans2D1">
        <dgm:choose name="Name183">
          <dgm:if name="Name184" func="var" arg="dir" op="equ" val="norm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5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86" axis="ch" ptType="sibTrans" hideLastTrans="0" st="3" cnt="1">
      <dgm:layoutNode name="arrowWedge3" styleLbl="fgSibTrans2D1">
        <dgm:choose name="Name187">
          <dgm:if name="Name188" func="var" arg="dir" op="equ" val="norm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9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0" axis="ch" ptType="sibTrans" hideLastTrans="0" st="4" cnt="1">
      <dgm:layoutNode name="arrowWedge4" styleLbl="fgSibTrans2D1">
        <dgm:choose name="Name191">
          <dgm:if name="Name192" func="var" arg="dir" op="equ" val="norm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3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4" axis="ch" ptType="sibTrans" hideLastTrans="0" st="5" cnt="1">
      <dgm:layoutNode name="arrowWedge5" styleLbl="fgSibTrans2D1">
        <dgm:choose name="Name195">
          <dgm:if name="Name196" func="var" arg="dir" op="equ" val="norm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7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8" axis="ch" ptType="sibTrans" hideLastTrans="0" st="6" cnt="1">
      <dgm:layoutNode name="arrowWedge6" styleLbl="fgSibTrans2D1">
        <dgm:choose name="Name199">
          <dgm:if name="Name200" func="var" arg="dir" op="equ" val="norm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1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202" axis="ch" ptType="sibTrans" hideLastTrans="0" st="7" cnt="1">
      <dgm:layoutNode name="arrowWedge7" styleLbl="fgSibTrans2D1">
        <dgm:choose name="Name203">
          <dgm:if name="Name204" func="var" arg="dir" op="equ" val="norm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5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EEEFF2B-0721-7148-92D1-1650B5B78E9F}" type="datetimeFigureOut">
              <a:rPr lang="pl-PL" smtClean="0"/>
              <a:t>6.07.2025</a:t>
            </a:fld>
            <a:endParaRPr lang="pl-PL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1246188" y="1143000"/>
            <a:ext cx="43656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l-PL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02B4DB-5212-AD42-B2C1-BD19AC94D45E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1927739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Witam Państwa na wykładzie trzecim z przedmiotu </a:t>
            </a:r>
            <a:r>
              <a:rPr lang="pl-PL" sz="1200" b="0" i="1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Planowanie i prowadzenie działań komunikacyjnych w sytuacjach kryzysu wizerunkowego</a:t>
            </a:r>
            <a: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br>
              <a:rPr lang="pl-PL" dirty="0"/>
            </a:br>
            <a: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Dzisiejszy temat to </a:t>
            </a:r>
            <a:r>
              <a:rPr lang="pl-PL" sz="12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Tworzenie planu komunikacji w kryzysie</a:t>
            </a:r>
            <a: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w którym omówimy, jak wyznaczać cele komunikacji, dobierać kanały, określać grupy docelowe i tworzyć harmonogram działań.</a:t>
            </a:r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02B4DB-5212-AD42-B2C1-BD19AC94D45E}" type="slidenum">
              <a:rPr lang="pl-PL" smtClean="0"/>
              <a:t>1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25022752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dirty="0"/>
              <a:t>Przykłady dobrze sformułowanych celów:</a:t>
            </a:r>
          </a:p>
          <a:p>
            <a:r>
              <a:rPr lang="pl-PL" dirty="0"/>
              <a:t>‘W ciągu pierwszych 2 godzin poinformować wszystkich klientów o odwołanych lotach.’</a:t>
            </a:r>
          </a:p>
          <a:p>
            <a:r>
              <a:rPr lang="pl-PL" dirty="0"/>
              <a:t>lub ‘Zapewnić media o pełnej współpracy z organami kontrolnymi.’</a:t>
            </a:r>
          </a:p>
          <a:p>
            <a:r>
              <a:rPr lang="pl-PL" dirty="0"/>
              <a:t>Proste, konkretne i mierzalne — tak powinno to wyglądać.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02B4DB-5212-AD42-B2C1-BD19AC94D45E}" type="slidenum">
              <a:rPr lang="pl-PL" smtClean="0"/>
              <a:t>12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18555629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dirty="0"/>
              <a:t>Teraz skupmy się na grupach docelowych.</a:t>
            </a:r>
          </a:p>
          <a:p>
            <a:r>
              <a:rPr lang="pl-PL" dirty="0"/>
              <a:t>To fundament planu komunikacji, bo nie każda informacja jest kierowana do wszystkich w ten sam sposób.</a:t>
            </a:r>
          </a:p>
          <a:p>
            <a:r>
              <a:rPr lang="pl-PL" dirty="0"/>
              <a:t>Najważniejszy podział to grupy wewnętrzne i zewnętrzne.</a:t>
            </a:r>
          </a:p>
          <a:p>
            <a:r>
              <a:rPr lang="pl-PL" dirty="0"/>
              <a:t>Wewnętrzne to przede wszystkim pracownicy, kierownictwo, zarząd, udziałowcy — oni muszą wiedzieć, co się dzieje, żeby nie uczyć się o kryzysie z mediów.</a:t>
            </a:r>
          </a:p>
          <a:p>
            <a:r>
              <a:rPr lang="pl-PL" dirty="0"/>
              <a:t>Grupy zewnętrzne to klienci, partnerzy biznesowi, media, społeczności lokalne czy organy nadzoru.</a:t>
            </a:r>
          </a:p>
          <a:p>
            <a:r>
              <a:rPr lang="pl-PL" dirty="0"/>
              <a:t>Każda z tych grup ma inne potrzeby informacyjne i inny próg wrażliwości na chaos czy dezinformację.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02B4DB-5212-AD42-B2C1-BD19AC94D45E}" type="slidenum">
              <a:rPr lang="pl-PL" smtClean="0"/>
              <a:t>14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38410549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dirty="0"/>
              <a:t>Dobre praktyki zarządzania komunikacją mówią jasno — każdą grupę warto dodatkowo segmentować.</a:t>
            </a:r>
          </a:p>
          <a:p>
            <a:r>
              <a:rPr lang="pl-PL" dirty="0"/>
              <a:t>Najczęściej robi się to według dwóch kryteriów: wpływu i zainteresowania.</a:t>
            </a:r>
          </a:p>
          <a:p>
            <a:r>
              <a:rPr lang="pl-PL" dirty="0"/>
              <a:t>Przykładowo: media ogólnopolskie mają wysoki wpływ i wysoki poziom zainteresowania — to grupa, do której przekaz musi być maksymalnie jasny i kontrolowany przez rzecznika.</a:t>
            </a:r>
          </a:p>
          <a:p>
            <a:r>
              <a:rPr lang="pl-PL" dirty="0"/>
              <a:t>Z kolei drobni partnerzy biznesowi mogą mieć niski wpływ, ale są lojalni i oczekują regularnych aktualizacji.</a:t>
            </a:r>
          </a:p>
          <a:p>
            <a:r>
              <a:rPr lang="pl-PL" dirty="0"/>
              <a:t>Dlatego plan powinien uwzględniać mapę interesariuszy — kto jest priorytetem w pierwszej godzinie, a kto może poczekać na komunikat zbiorczy.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02B4DB-5212-AD42-B2C1-BD19AC94D45E}" type="slidenum">
              <a:rPr lang="pl-PL" smtClean="0"/>
              <a:t>15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80668777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dirty="0"/>
              <a:t>Tu widzicie przykład prostego narzędzia — macierzy grup docelowych.</a:t>
            </a:r>
          </a:p>
          <a:p>
            <a:r>
              <a:rPr lang="pl-PL" dirty="0"/>
              <a:t>Taka macierz to nie tylko tabelka, ale realne ułatwienie dla sztabu.</a:t>
            </a:r>
          </a:p>
          <a:p>
            <a:r>
              <a:rPr lang="pl-PL" dirty="0"/>
              <a:t>Pozwala przypisać komunikat do grupy, wybrać kanał dotarcia i ustalić kolejność działań.</a:t>
            </a:r>
          </a:p>
          <a:p>
            <a:r>
              <a:rPr lang="pl-PL" dirty="0"/>
              <a:t>Na przykład: klienci zagraniczni — SMS i e-mail; media branżowe — konferencja prasowa i notka prasowa; społeczność lokalna — briefing z przedstawicielem sztabu.</a:t>
            </a:r>
          </a:p>
          <a:p>
            <a:r>
              <a:rPr lang="pl-PL" dirty="0"/>
              <a:t>Dzięki temu zespół nie działa na oślep i nie traci czasu na uzgadnianie oczywistości.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02B4DB-5212-AD42-B2C1-BD19AC94D45E}" type="slidenum">
              <a:rPr lang="pl-PL" smtClean="0"/>
              <a:t>16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20057072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dirty="0"/>
              <a:t>Przy planowaniu grup docelowych sztab powinien odpowiedzieć na kilka podstawowych pytań.</a:t>
            </a:r>
          </a:p>
          <a:p>
            <a:r>
              <a:rPr lang="pl-PL" dirty="0"/>
              <a:t>Kto dokładnie potrzebuje informacji w pierwszej kolejności?</a:t>
            </a:r>
          </a:p>
          <a:p>
            <a:r>
              <a:rPr lang="pl-PL" dirty="0"/>
              <a:t>Jakie są ich oczekiwania informacyjne i co może być źródłem niepokoju?</a:t>
            </a:r>
          </a:p>
          <a:p>
            <a:r>
              <a:rPr lang="pl-PL" dirty="0"/>
              <a:t>Jakie obawy mogą się pojawić, jeśli komunikat będzie niejasny lub sprzeczny?</a:t>
            </a:r>
          </a:p>
          <a:p>
            <a:r>
              <a:rPr lang="pl-PL" dirty="0"/>
              <a:t>Te pytania są kluczowe, bo pozwalają unikać kryzysów wtórnych, które powstają, gdy ludzie szukają informacji w plotkach, a nie w rzetelnym kanale organizacji.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02B4DB-5212-AD42-B2C1-BD19AC94D45E}" type="slidenum">
              <a:rPr lang="pl-PL" smtClean="0"/>
              <a:t>17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43529819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dirty="0"/>
              <a:t>Przechodzimy teraz do praktycznej części - wyboru kanałów komunikacji.</a:t>
            </a:r>
          </a:p>
          <a:p>
            <a:r>
              <a:rPr lang="pl-PL" dirty="0"/>
              <a:t>Zazwyczaj dzielimy je na wewnętrzne i zewnętrzne.</a:t>
            </a:r>
          </a:p>
          <a:p>
            <a:r>
              <a:rPr lang="pl-PL" dirty="0"/>
              <a:t>Do wewnętrznych należą: spotkania sztabu, komunikaty e-mail, tablice ogłoszeń, zamknięte grupy na komunikatorach, a w sytuacjach nagłych - alerty SMS.</a:t>
            </a:r>
          </a:p>
          <a:p>
            <a:r>
              <a:rPr lang="pl-PL" dirty="0"/>
              <a:t>Kanały zewnętrzne to wszystko, co wychodzi do klientów, mediów i opinii publicznej: komunikaty prasowe, strona internetowa z sekcją kryzysową, profile w </a:t>
            </a:r>
            <a:r>
              <a:rPr lang="pl-PL" dirty="0" err="1"/>
              <a:t>social</a:t>
            </a:r>
            <a:r>
              <a:rPr lang="pl-PL" dirty="0"/>
              <a:t> mediach, infolinia, a czasem także alerty </a:t>
            </a:r>
            <a:r>
              <a:rPr lang="pl-PL" dirty="0" err="1"/>
              <a:t>push</a:t>
            </a:r>
            <a:r>
              <a:rPr lang="pl-PL" dirty="0"/>
              <a:t> przez aplikacje.</a:t>
            </a:r>
          </a:p>
          <a:p>
            <a:r>
              <a:rPr lang="pl-PL" dirty="0"/>
              <a:t>Kluczem jest świadome przypisanie kanału do grupy i skali kryzysu.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02B4DB-5212-AD42-B2C1-BD19AC94D45E}" type="slidenum">
              <a:rPr lang="pl-PL" smtClean="0"/>
              <a:t>19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80212771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dirty="0"/>
              <a:t>Przy wyborze kanałów nie chodzi o to, żeby wykorzystywać wszystko, co mamy.</a:t>
            </a:r>
          </a:p>
          <a:p>
            <a:r>
              <a:rPr lang="pl-PL" dirty="0"/>
              <a:t>Najważniejsze są trzy kryteria: kto jest odbiorcą, jak pilna jest informacja i jak duże jest ryzyko dezinformacji.</a:t>
            </a:r>
          </a:p>
          <a:p>
            <a:r>
              <a:rPr lang="pl-PL" dirty="0"/>
              <a:t>Przykład: jeśli kryzys dotyczy bezpieczeństwa podróżnych, SMS i infolinia mają pierwszeństwo, bo są szybkie i bezpośrednie.</a:t>
            </a:r>
          </a:p>
          <a:p>
            <a:r>
              <a:rPr lang="pl-PL" dirty="0"/>
              <a:t>Jeśli problem może eskalować medialnie, priorytetem jest strona internetowa z aktualnym komunikatem, żeby dziennikarze nie bazowali na spekulacjach.</a:t>
            </a:r>
          </a:p>
          <a:p>
            <a:r>
              <a:rPr lang="pl-PL" dirty="0"/>
              <a:t>W dobrym planie zawsze jest też plan B — np. alternatywny kanał, gdy system IT padnie.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02B4DB-5212-AD42-B2C1-BD19AC94D45E}" type="slidenum">
              <a:rPr lang="pl-PL" smtClean="0"/>
              <a:t>20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68902211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dirty="0"/>
              <a:t>Macierz kanałów to praktyczne narzędzie planistyczne.</a:t>
            </a:r>
          </a:p>
          <a:p>
            <a:r>
              <a:rPr lang="pl-PL" dirty="0"/>
              <a:t>Z jednej strony mamy grupy docelowe, z drugiej — kanały przypisane do typu informacji.</a:t>
            </a:r>
          </a:p>
          <a:p>
            <a:r>
              <a:rPr lang="pl-PL" dirty="0"/>
              <a:t>Np. klienci zagraniczni dostają SMS i e-mail w pierwszej godzinie, a pełne FAQ jest publikowane na stronie www w dwóch językach.</a:t>
            </a:r>
          </a:p>
          <a:p>
            <a:r>
              <a:rPr lang="pl-PL" dirty="0"/>
              <a:t>Dla mediów branżowych przygotowuje się notatkę prasową i briefing z rzecznikiem.</a:t>
            </a:r>
          </a:p>
          <a:p>
            <a:r>
              <a:rPr lang="pl-PL" dirty="0"/>
              <a:t>Taka macierz to nie biurokracja — to tarcza przed chaosem.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02B4DB-5212-AD42-B2C1-BD19AC94D45E}" type="slidenum">
              <a:rPr lang="pl-PL" smtClean="0"/>
              <a:t>21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84955325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dirty="0"/>
              <a:t>Spójrzmy na praktyczny przykład — strajk personelu w dużym hotelu.</a:t>
            </a:r>
          </a:p>
          <a:p>
            <a:r>
              <a:rPr lang="pl-PL" dirty="0"/>
              <a:t>Dla zespołu wewnętrznego: dyrekcja zwołuje sztab, kierownicy otrzymują e-mail kryzysowy z wytycznymi, a pracownicy są informowani na grupach komunikacyjnych i przez tablicę ogłoszeń.</a:t>
            </a:r>
          </a:p>
          <a:p>
            <a:r>
              <a:rPr lang="pl-PL" dirty="0"/>
              <a:t>Dla gości: SMS o statusie rezerwacji, aktualizacja na stronie internetowej, a w razie potrzeby briefing dla lokalnych mediów, żeby uspokoić sytuację i pokazać, że hotel nad wszystkim pracuje.</a:t>
            </a:r>
          </a:p>
          <a:p>
            <a:r>
              <a:rPr lang="pl-PL" dirty="0"/>
              <a:t>To pokazuje, jak z pozoru prosta decyzja o kanale decyduje o tym, czy goście poczują chaos, czy zaufanie.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02B4DB-5212-AD42-B2C1-BD19AC94D45E}" type="slidenum">
              <a:rPr lang="pl-PL" smtClean="0"/>
              <a:t>22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2569273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dirty="0"/>
              <a:t>Przy kryzysach technologicznych - np. wycieku danych - wybór kanałów musi uwzględniać bezpieczeństwo.</a:t>
            </a:r>
          </a:p>
          <a:p>
            <a:r>
              <a:rPr lang="pl-PL" dirty="0"/>
              <a:t>Priorytetem jest szybki kontakt bezpiecznym kanałem: e-mail, SMS, czasem telefon.</a:t>
            </a:r>
          </a:p>
          <a:p>
            <a:r>
              <a:rPr lang="pl-PL" dirty="0"/>
              <a:t>Komunikat na stronie internetowej powinien zawierać instrukcję, co klient ma zrobić - np. jak zmienić hasło lub gdzie zgłosić podejrzenie wyłudzenia danych.</a:t>
            </a:r>
          </a:p>
          <a:p>
            <a:r>
              <a:rPr lang="pl-PL" dirty="0"/>
              <a:t>Rzecznik prasowy prowadzi briefing, żeby przeciąć plotki w mediach.</a:t>
            </a:r>
          </a:p>
          <a:p>
            <a:r>
              <a:rPr lang="pl-PL" dirty="0"/>
              <a:t>Dobry plan przewiduje, że jeśli system IT nie działa - mamy gotowe alternatywy: </a:t>
            </a:r>
            <a:r>
              <a:rPr lang="pl-PL" dirty="0" err="1"/>
              <a:t>call</a:t>
            </a:r>
            <a:r>
              <a:rPr lang="pl-PL" dirty="0"/>
              <a:t> </a:t>
            </a:r>
            <a:r>
              <a:rPr lang="pl-PL" dirty="0" err="1"/>
              <a:t>center</a:t>
            </a:r>
            <a:r>
              <a:rPr lang="pl-PL" dirty="0"/>
              <a:t>, gotowe szablony komunikatów offline.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02B4DB-5212-AD42-B2C1-BD19AC94D45E}" type="slidenum">
              <a:rPr lang="pl-PL" smtClean="0"/>
              <a:t>23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9722291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 dzisiejszym wykładzie odpowiemy na kilka kluczowych pytań:</a:t>
            </a:r>
            <a:br>
              <a:rPr lang="pl-PL" dirty="0"/>
            </a:br>
            <a: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Czym jest plan komunikacji kryzysowej? Jak wyznaczać realistyczne cele komunikacji? Jak dokonać segmentacji grup docelowych? Jak dobrać odpowiednie kanały komunikacji i jak przygotować harmonogram działań?</a:t>
            </a:r>
            <a:br>
              <a:rPr lang="pl-PL" dirty="0"/>
            </a:br>
            <a: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Przyjrzymy się także przykładom dobrych praktyk i porozmawiamy o typowych błędach.</a:t>
            </a:r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02B4DB-5212-AD42-B2C1-BD19AC94D45E}" type="slidenum">
              <a:rPr lang="pl-PL" smtClean="0"/>
              <a:t>2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73440718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02B4DB-5212-AD42-B2C1-BD19AC94D45E}" type="slidenum">
              <a:rPr lang="pl-PL" smtClean="0"/>
              <a:t>24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86217723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dirty="0"/>
              <a:t>Przechodzimy do kolejnego ważnego elementu planu komunikacji — harmonogramu działań.</a:t>
            </a:r>
          </a:p>
          <a:p>
            <a:endParaRPr lang="pl-PL" dirty="0"/>
          </a:p>
          <a:p>
            <a:r>
              <a:rPr lang="pl-PL" dirty="0"/>
              <a:t>Harmonogram to nie tylko rozpiska godzinowa — to praktyczne narzędzie, które pokazuje, co, kiedy i kto musi zrobić, żeby zespół nie działał chaotycznie.</a:t>
            </a:r>
          </a:p>
          <a:p>
            <a:endParaRPr lang="pl-PL" dirty="0"/>
          </a:p>
          <a:p>
            <a:r>
              <a:rPr lang="pl-PL" dirty="0"/>
              <a:t>W kryzysie każda minuta opóźnienia może oznaczać eskalację plotek, a każdy błąd w kolejności działań — chaos w zespole.</a:t>
            </a:r>
          </a:p>
          <a:p>
            <a:endParaRPr lang="pl-PL" dirty="0"/>
          </a:p>
          <a:p>
            <a:r>
              <a:rPr lang="pl-PL" dirty="0"/>
              <a:t>Dlatego harmonogram powinien być maksymalnie czytelny, łatwy do szybkiej aktualizacji i zrozumiały dla wszystkich członków sztabu.</a:t>
            </a:r>
          </a:p>
          <a:p>
            <a:endParaRPr lang="pl-PL" dirty="0"/>
          </a:p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02B4DB-5212-AD42-B2C1-BD19AC94D45E}" type="slidenum">
              <a:rPr lang="pl-PL" smtClean="0"/>
              <a:t>25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63738936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dirty="0"/>
              <a:t>Tworząc harmonogram komunikacji, sztab powinien zadać sobie kilka praktycznych pytań.</a:t>
            </a:r>
          </a:p>
          <a:p>
            <a:r>
              <a:rPr lang="pl-PL" dirty="0"/>
              <a:t>Po pierwsze: jakie są punkty krytyczne czasowo — co musi się wydarzyć w pierwszych 15 minutach, w ciągu pierwszej godziny, a co w kolejnych 24 godzinach?</a:t>
            </a:r>
          </a:p>
          <a:p>
            <a:r>
              <a:rPr lang="pl-PL" dirty="0"/>
              <a:t>Po drugie: kto zatwierdza komunikaty przed publikacją, żeby uniknąć rozbieżnych informacji?</a:t>
            </a:r>
          </a:p>
          <a:p>
            <a:r>
              <a:rPr lang="pl-PL" dirty="0"/>
              <a:t>I po trzecie: jak często aktualizujemy komunikaty, żeby interesariusze wiedzieli, że sytuacja jest monitorowana na bieżąco?</a:t>
            </a:r>
          </a:p>
          <a:p>
            <a:r>
              <a:rPr lang="pl-PL" dirty="0"/>
              <a:t>Brak jasnych odpowiedzi na te pytania skutkuje tym, że plan ląduje w szufladzie, a kryzys wymyka się spod kontroli.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02B4DB-5212-AD42-B2C1-BD19AC94D45E}" type="slidenum">
              <a:rPr lang="pl-PL" smtClean="0"/>
              <a:t>26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32742779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dirty="0"/>
              <a:t>Tutaj widzicie przykład prostej tabeli harmonogramu.</a:t>
            </a:r>
          </a:p>
          <a:p>
            <a:r>
              <a:rPr lang="pl-PL" dirty="0"/>
              <a:t>Zwróćcie uwagę, że każdy etap ma przypisane działanie, odpowiedzialną osobę, realny termin i status realizacji.</a:t>
            </a:r>
          </a:p>
          <a:p>
            <a:r>
              <a:rPr lang="pl-PL" dirty="0"/>
              <a:t>Dzięki temu zespół wie, co jest wykonane, co w toku, a co wymaga pilnego działania.</a:t>
            </a:r>
          </a:p>
          <a:p>
            <a:r>
              <a:rPr lang="pl-PL" dirty="0"/>
              <a:t>Dobrą praktyką jest przygotowanie harmonogramu w wersji cyfrowej, z możliwością edytowania w czasie rzeczywistym przez wszystkich członków sztabu — na przykład w narzędziu do współpracy online.</a:t>
            </a:r>
          </a:p>
          <a:p>
            <a:r>
              <a:rPr lang="pl-PL" dirty="0"/>
              <a:t>Dzięki temu unika się sytuacji, w której różne osoby pracują na sprzecznych wersjach planu.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02B4DB-5212-AD42-B2C1-BD19AC94D45E}" type="slidenum">
              <a:rPr lang="pl-PL" smtClean="0"/>
              <a:t>27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48790987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dirty="0"/>
              <a:t>Samo stworzenie harmonogramu to połowa sukcesu — drugą połową jest skuteczne monitorowanie realizacji zadań.</a:t>
            </a:r>
          </a:p>
          <a:p>
            <a:r>
              <a:rPr lang="pl-PL" dirty="0"/>
              <a:t>Kto ma pilnować, że każdy punkt jest faktycznie zrealizowany?</a:t>
            </a:r>
          </a:p>
          <a:p>
            <a:r>
              <a:rPr lang="pl-PL" dirty="0"/>
              <a:t>W dobrych podręcznikach antykryzysowych wyznacza się osobę lub zespół do koordynacji postępu — często jest to koordynator sztabu lub dedykowany lider procesu.</a:t>
            </a:r>
          </a:p>
          <a:p>
            <a:r>
              <a:rPr lang="pl-PL" dirty="0"/>
              <a:t>Trzeba także przewidzieć, jak reagować na zmiany sytuacji: co zrobić, jeśli któryś kanał komunikacji padnie, albo jeśli pojawi się nowy wątek, który wymaga natychmiastowego komunikatu.</a:t>
            </a:r>
          </a:p>
          <a:p>
            <a:r>
              <a:rPr lang="pl-PL" dirty="0"/>
              <a:t>Elastyczne podejście i szybkie aktualizacje chronią zespół przed paraliżem.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02B4DB-5212-AD42-B2C1-BD19AC94D45E}" type="slidenum">
              <a:rPr lang="pl-PL" smtClean="0"/>
              <a:t>28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79275352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dirty="0"/>
              <a:t>Przyjrzyjmy się krótko przykładowi praktycznego zastosowania planu komunikacji — wyobraźmy sobie strajk personelu lotniska, który blokuje loty czarterowe.</a:t>
            </a:r>
          </a:p>
          <a:p>
            <a:r>
              <a:rPr lang="pl-PL" dirty="0"/>
              <a:t>Sztab natychmiast uruchamia plan: przygotowuje holding </a:t>
            </a:r>
            <a:r>
              <a:rPr lang="pl-PL" dirty="0" err="1"/>
              <a:t>statement</a:t>
            </a:r>
            <a:r>
              <a:rPr lang="pl-PL" dirty="0"/>
              <a:t> dla mediów, organizuje SMS-y do pasażerów z informacją o alternatywnym transporcie, aktualizuje stronę internetową co 2–3 godziny.</a:t>
            </a:r>
          </a:p>
          <a:p>
            <a:r>
              <a:rPr lang="pl-PL" dirty="0"/>
              <a:t>Rzecznik prasowy organizuje krótką konferencję dla mediów lokalnych, aby ograniczyć plotki i pokazać, że firma jest w stałym kontakcie z pasażerami.</a:t>
            </a:r>
          </a:p>
          <a:p>
            <a:r>
              <a:rPr lang="pl-PL" dirty="0"/>
              <a:t>Taki przykład pokazuje, że każdy element planu — od celów po harmonogram — ma realne przełożenie na zaufanie klientów i tempo gaszenia kryzysu.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02B4DB-5212-AD42-B2C1-BD19AC94D45E}" type="slidenum">
              <a:rPr lang="pl-PL" smtClean="0"/>
              <a:t>30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98854053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dirty="0"/>
              <a:t>Warto wiedzieć, jakie pułapki czyhają na organizacje.</a:t>
            </a:r>
          </a:p>
          <a:p>
            <a:r>
              <a:rPr lang="pl-PL" dirty="0"/>
              <a:t>Najczęstsze błędy to brak jasno zdefiniowanych celów komunikacji — wtedy każdy mówi co innego i trudno utrzymać spójność.</a:t>
            </a:r>
          </a:p>
          <a:p>
            <a:r>
              <a:rPr lang="pl-PL" dirty="0"/>
              <a:t>Innym problemem jest zbyt ogólny lub nieaktualny podział ról w sztabie — ludzie nie wiedzą, kto odpowiada za zatwierdzanie komunikatów.</a:t>
            </a:r>
          </a:p>
          <a:p>
            <a:r>
              <a:rPr lang="pl-PL" dirty="0"/>
              <a:t>Często spotykany błąd to niedopasowanie kanałów komunikacji do realnych potrzeb odbiorców, np. ignorowanie klientów zagranicznych lub osób z ograniczonym dostępem do </a:t>
            </a:r>
            <a:r>
              <a:rPr lang="pl-PL" dirty="0" err="1"/>
              <a:t>internetu</a:t>
            </a:r>
            <a:r>
              <a:rPr lang="pl-PL" dirty="0"/>
              <a:t>.</a:t>
            </a:r>
          </a:p>
          <a:p>
            <a:r>
              <a:rPr lang="pl-PL" dirty="0"/>
              <a:t>Brak regularnych aktualizacji to kolejny błąd, który otwiera drogę do spekulacji i paniki.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02B4DB-5212-AD42-B2C1-BD19AC94D45E}" type="slidenum">
              <a:rPr lang="pl-PL" smtClean="0"/>
              <a:t>31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91438982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dirty="0"/>
              <a:t>Najważniejsze jest regularne testowanie planu w ramach warsztatów i symulacji.</a:t>
            </a:r>
          </a:p>
          <a:p>
            <a:r>
              <a:rPr lang="pl-PL" dirty="0"/>
              <a:t>Ćwiczenia pozwalają sprawdzić, czy procedury są zrozumiałe i czy kontakty są aktualne.</a:t>
            </a:r>
          </a:p>
          <a:p>
            <a:r>
              <a:rPr lang="pl-PL" dirty="0"/>
              <a:t>Dobrą praktyką jest cykliczne przeglądanie planu komunikacji, zwłaszcza po każdej sytuacji kryzysowej — tak, żeby na podstawie realnych doświadczeń poprawiać słabe punkty.</a:t>
            </a:r>
          </a:p>
          <a:p>
            <a:r>
              <a:rPr lang="pl-PL" dirty="0"/>
              <a:t>Zespół powinien wiedzieć, gdzie jest dostęp do najnowszej wersji planu i kto ma prawo wprowadzać zmiany — to wydaje się proste, ale w praktyce jest kluczowe, żeby plan nie stał się pustym dokumentem.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02B4DB-5212-AD42-B2C1-BD19AC94D45E}" type="slidenum">
              <a:rPr lang="pl-PL" smtClean="0"/>
              <a:t>32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09115390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dirty="0"/>
              <a:t>Warto też mierzyć, czy plan komunikacji faktycznie działa.</a:t>
            </a:r>
          </a:p>
          <a:p>
            <a:r>
              <a:rPr lang="pl-PL" dirty="0"/>
              <a:t>Jak to zrobić? Można analizować zasięg dotarcia komunikatów, np. liczbę otwartych SMS-ów lub maili.</a:t>
            </a:r>
          </a:p>
          <a:p>
            <a:r>
              <a:rPr lang="pl-PL" dirty="0"/>
              <a:t>Kolejnym wskaźnikiem jest liczba zapytań i reklamacji — jeśli są zgodne z przekazem, oznacza to, że komunikacja jest czytelna.</a:t>
            </a:r>
          </a:p>
          <a:p>
            <a:r>
              <a:rPr lang="pl-PL" dirty="0"/>
              <a:t>W badaniach </a:t>
            </a:r>
            <a:r>
              <a:rPr lang="pl-PL" dirty="0" err="1"/>
              <a:t>reputacyjnych</a:t>
            </a:r>
            <a:r>
              <a:rPr lang="pl-PL" dirty="0"/>
              <a:t> po kryzysie warto sprawdzić, czy zaufanie klientów zostało utrzymane i jak ocenili działania organizacji.</a:t>
            </a:r>
          </a:p>
          <a:p>
            <a:r>
              <a:rPr lang="pl-PL" dirty="0"/>
              <a:t>To wszystko są dane, które pomagają udoskonalać plan na przyszłość.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02B4DB-5212-AD42-B2C1-BD19AC94D45E}" type="slidenum">
              <a:rPr lang="pl-PL" smtClean="0"/>
              <a:t>33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157698810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dirty="0"/>
              <a:t>Kończąc tę część, pamiętajmy: plan komunikacji kryzysowej musi być napisany prostym, zrozumiałym językiem.</a:t>
            </a:r>
          </a:p>
          <a:p>
            <a:r>
              <a:rPr lang="pl-PL" dirty="0"/>
              <a:t>Powinien być dostępny dla wszystkich kluczowych osób, przetestowany w praktyce i na bieżąco aktualizowany.</a:t>
            </a:r>
          </a:p>
          <a:p>
            <a:r>
              <a:rPr lang="pl-PL" dirty="0"/>
              <a:t>Spójność, szybkość reakcji i empatyczne podejście do odbiorców to trzy filary dobrej komunikacji w kryzysie.</a:t>
            </a:r>
          </a:p>
          <a:p>
            <a:r>
              <a:rPr lang="pl-PL" dirty="0"/>
              <a:t>Bez nich nawet najlepiej rozpisany plan pozostanie tylko teoretycznym plikiem na dysku.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02B4DB-5212-AD42-B2C1-BD19AC94D45E}" type="slidenum">
              <a:rPr lang="pl-PL" smtClean="0"/>
              <a:t>34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94251056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 tym wykładzie student powinien rozumieć znaczenie planu komunikacji w sytuacjach kryzysowych, umieć wyznaczać cele komunikacji adekwatnie do kontekstu zdarzenia, dokonywać podziału grup docelowych, dobierać właściwe kanały komunikacji i opracować harmonogram działań komunikacyjnych.</a:t>
            </a:r>
            <a:br>
              <a:rPr lang="pl-PL" dirty="0"/>
            </a:br>
            <a:r>
              <a:rPr lang="pl-P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 praktyczne kompetencje, które mają realne zastosowanie w każdej branży, zwłaszcza w turystyce.</a:t>
            </a:r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02B4DB-5212-AD42-B2C1-BD19AC94D45E}" type="slidenum">
              <a:rPr lang="pl-PL" smtClean="0"/>
              <a:t>3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088885139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dirty="0"/>
              <a:t>Podsumowując: plan komunikacji to nie jest zbędny załącznik do podręcznika działań antykryzysowych — to kluczowy dokument, który w sytuacji stresu i presji czasu pozwala sztabowi podejmować szybkie, spójne i skuteczne decyzje.</a:t>
            </a:r>
          </a:p>
          <a:p>
            <a:r>
              <a:rPr lang="pl-PL" dirty="0"/>
              <a:t>Dobrze przygotowany plan chroni reputację, pozwala ograniczyć chaos i buduje zaufanie klientów i partnerów.</a:t>
            </a:r>
          </a:p>
          <a:p>
            <a:r>
              <a:rPr lang="pl-PL" dirty="0"/>
              <a:t>Dlatego powinien być traktowany jak żywy dokument, aktualizowany i testowany, a nie raz napisany i schowany do szafy.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02B4DB-5212-AD42-B2C1-BD19AC94D45E}" type="slidenum">
              <a:rPr lang="pl-PL" smtClean="0"/>
              <a:t>36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006266113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dirty="0"/>
              <a:t>Na koniec zapraszam Państwa do refleksji i krótkiej dyskusji:</a:t>
            </a:r>
          </a:p>
          <a:p>
            <a:r>
              <a:rPr lang="pl-PL" dirty="0"/>
              <a:t>Jak ustaliliby Państwo priorytety kanałów komunikacji w sytuacji cyberataku?</a:t>
            </a:r>
          </a:p>
          <a:p>
            <a:r>
              <a:rPr lang="pl-PL" dirty="0"/>
              <a:t>Jakie punkty krytyczne czasowo zapisali by Państwo w harmonogramie?</a:t>
            </a:r>
          </a:p>
          <a:p>
            <a:r>
              <a:rPr lang="pl-PL" dirty="0"/>
              <a:t>I wreszcie: który element planu komunikacji jest, według Państwa, najtrudniejszy do wdrożenia w realnej organizacji?</a:t>
            </a:r>
          </a:p>
          <a:p>
            <a:r>
              <a:rPr lang="pl-PL"/>
              <a:t>Każda odpowiedź będzie cenna, bo pokazuje, jak teoretyczny plan można przenieść do praktyki.</a:t>
            </a:r>
          </a:p>
          <a:p>
            <a:endParaRPr lang="pl-PL"/>
          </a:p>
          <a:p>
            <a:r>
              <a:rPr lang="pl-PL" dirty="0"/>
              <a:t>PYTANIE 1: Jak ustaliłbyś priorytety kanałów komunikacji w sytuacji cyberataku?</a:t>
            </a:r>
          </a:p>
          <a:p>
            <a:endParaRPr lang="pl-PL" dirty="0"/>
          </a:p>
          <a:p>
            <a:r>
              <a:rPr lang="pl-PL" dirty="0"/>
              <a:t>W sytuacji cyberataku priorytet mają bezpieczne, szybkie kanały, które minimalizują ryzyko dodatkowego wycieku danych.</a:t>
            </a:r>
          </a:p>
          <a:p>
            <a:r>
              <a:rPr lang="pl-PL" dirty="0"/>
              <a:t>Na pierwszym miejscu powinny być SMS-y i infolinia kryzysowa, bo dotrą do klientów nawet jeśli systemy IT są częściowo zablokowane.</a:t>
            </a:r>
          </a:p>
          <a:p>
            <a:r>
              <a:rPr lang="pl-PL" dirty="0"/>
              <a:t>Następnie aktualizacja strony internetowej z potwierdzonym komunikatem i FAQ — bo to główne źródło informacji dla mediów.</a:t>
            </a:r>
          </a:p>
          <a:p>
            <a:r>
              <a:rPr lang="pl-PL" dirty="0"/>
              <a:t>Dopiero w trzeciej kolejności można publikować informacje w mediach społecznościowych, ale tylko wtedy, gdy są monitorowane i obsługiwane przez przeszkolony zespół, żeby szybko reagować na dezinformację.</a:t>
            </a:r>
          </a:p>
          <a:p>
            <a:endParaRPr lang="pl-PL" dirty="0"/>
          </a:p>
          <a:p>
            <a:r>
              <a:rPr lang="pl-PL" dirty="0"/>
              <a:t>PYTANIE 2: Jakie progi czasowe zapisałbyś w harmonogramie?</a:t>
            </a:r>
          </a:p>
          <a:p>
            <a:endParaRPr lang="pl-PL" dirty="0"/>
          </a:p>
          <a:p>
            <a:r>
              <a:rPr lang="pl-PL" dirty="0"/>
              <a:t>W harmonogramie planu komunikacji kryzysowej warto ustalić punkty krytyczne:</a:t>
            </a:r>
          </a:p>
          <a:p>
            <a:endParaRPr lang="pl-PL" dirty="0"/>
          </a:p>
          <a:p>
            <a:r>
              <a:rPr lang="pl-PL" dirty="0"/>
              <a:t>Pierwsze 15 minut — zebranie sztabu kryzysowego i wstępna analiza sytuacji.</a:t>
            </a:r>
          </a:p>
          <a:p>
            <a:r>
              <a:rPr lang="pl-PL" dirty="0"/>
              <a:t>Pierwsza godzina — przygotowanie i publikacja holding </a:t>
            </a:r>
            <a:r>
              <a:rPr lang="pl-PL" dirty="0" err="1"/>
              <a:t>statement</a:t>
            </a:r>
            <a:r>
              <a:rPr lang="pl-PL" dirty="0"/>
              <a:t> dla mediów i klientów.</a:t>
            </a:r>
          </a:p>
          <a:p>
            <a:r>
              <a:rPr lang="pl-PL" dirty="0"/>
              <a:t>Pierwsze 2–3 godziny — uruchomienie alternatywnych kanałów kontaktu, np. dodatkowa infolinia.</a:t>
            </a:r>
          </a:p>
          <a:p>
            <a:r>
              <a:rPr lang="pl-PL" dirty="0"/>
              <a:t>Aktualizacja co 3–4 godziny — krótkie komunikaty o postępie działań, nawet jeśli nie ma nowych informacji — to buduje zaufanie i ogranicza chaos.</a:t>
            </a:r>
          </a:p>
          <a:p>
            <a:endParaRPr lang="pl-PL" dirty="0"/>
          </a:p>
          <a:p>
            <a:endParaRPr lang="pl-PL" dirty="0"/>
          </a:p>
          <a:p>
            <a:r>
              <a:rPr lang="pl-PL" dirty="0"/>
              <a:t>PYTANIE 3: Który element planu komunikacji jest Twoim zdaniem najtrudniejszy do wdrożenia?</a:t>
            </a:r>
          </a:p>
          <a:p>
            <a:endParaRPr lang="pl-PL" dirty="0"/>
          </a:p>
          <a:p>
            <a:r>
              <a:rPr lang="pl-PL" dirty="0"/>
              <a:t>Najtrudniejszym elementem jest utrzymanie spójności komunikatów, zwłaszcza jeśli kryzys ma dużą skalę i wiele osób zaangażowanych jest w komunikację.</a:t>
            </a:r>
          </a:p>
          <a:p>
            <a:r>
              <a:rPr lang="pl-PL" dirty="0"/>
              <a:t>Łatwo o sprzeczne informacje, „przecieki” lub niespójne wersje w różnych kanałach.</a:t>
            </a:r>
          </a:p>
          <a:p>
            <a:r>
              <a:rPr lang="pl-PL" dirty="0"/>
              <a:t>Dlatego kluczowe jest wcześniejsze ćwiczenie planu, przypisanie ról w sztabie i jasna procedura zatwierdzania komunikatów, zanim trafią do mediów lub klientów.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02B4DB-5212-AD42-B2C1-BD19AC94D45E}" type="slidenum">
              <a:rPr lang="pl-PL" smtClean="0"/>
              <a:t>37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05417793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dirty="0"/>
              <a:t>Plan komunikacji kryzysowej to dokument, który opisuje jak, kiedy i do kogo organizacja kieruje informacje w sytuacji kryzysowej.</a:t>
            </a:r>
          </a:p>
          <a:p>
            <a:r>
              <a:rPr lang="pl-PL" dirty="0"/>
              <a:t>Jest integralną częścią podręcznika działań antykryzysowych.</a:t>
            </a:r>
          </a:p>
          <a:p>
            <a:r>
              <a:rPr lang="pl-PL" dirty="0"/>
              <a:t>Dzięki niemu zespół nie musi wymyślać wszystkiego od nowa pod presją czasu.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02B4DB-5212-AD42-B2C1-BD19AC94D45E}" type="slidenum">
              <a:rPr lang="pl-PL" smtClean="0"/>
              <a:t>5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31379184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dirty="0"/>
              <a:t>Plan komunikacji minimalizuje chaos i niejasności, bo z góry przypisuje role i odpowiedzialności.</a:t>
            </a:r>
          </a:p>
          <a:p>
            <a:r>
              <a:rPr lang="pl-PL" dirty="0"/>
              <a:t>Zapewnia spójność przekazu, skraca czas reakcji i w konsekwencji chroni reputację organizacji.</a:t>
            </a:r>
          </a:p>
          <a:p>
            <a:r>
              <a:rPr lang="pl-PL" dirty="0"/>
              <a:t>To pokazuje, że plan nie jest formalnością, ale realnym narzędziem ograniczania strat.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02B4DB-5212-AD42-B2C1-BD19AC94D45E}" type="slidenum">
              <a:rPr lang="pl-PL" smtClean="0"/>
              <a:t>6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28483006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dirty="0"/>
              <a:t>Plan komunikacji minimalizuje chaos i niejasności, bo z góry przypisuje role i odpowiedzialności.</a:t>
            </a:r>
          </a:p>
          <a:p>
            <a:r>
              <a:rPr lang="pl-PL" dirty="0"/>
              <a:t>Zapewnia spójność przekazu, skraca czas reakcji i w konsekwencji chroni reputację organizacji.</a:t>
            </a:r>
          </a:p>
          <a:p>
            <a:r>
              <a:rPr lang="pl-PL" dirty="0"/>
              <a:t>To pokazuje, że plan nie jest formalnością, ale realnym narzędziem ograniczania strat.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02B4DB-5212-AD42-B2C1-BD19AC94D45E}" type="slidenum">
              <a:rPr lang="pl-PL" smtClean="0"/>
              <a:t>7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49232913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dirty="0"/>
              <a:t>Wyznaczenie celów nadaje całemu planowi jasny kierunek.</a:t>
            </a:r>
          </a:p>
          <a:p>
            <a:r>
              <a:rPr lang="pl-PL" dirty="0"/>
              <a:t>Pomaga dobrać adekwatne narzędzia komunikacji i ułatwia mierzenie skuteczności naszych działań.</a:t>
            </a:r>
          </a:p>
          <a:p>
            <a:r>
              <a:rPr lang="pl-PL" dirty="0"/>
              <a:t>Bez zdefiniowanych celów działania kryzysowe są chaotyczne i często nieskuteczne.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02B4DB-5212-AD42-B2C1-BD19AC94D45E}" type="slidenum">
              <a:rPr lang="pl-PL" smtClean="0"/>
              <a:t>9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95997546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dirty="0"/>
              <a:t>W planie komunikacji możemy wyróżnić kilka rodzajów celów.</a:t>
            </a:r>
          </a:p>
          <a:p>
            <a:r>
              <a:rPr lang="pl-PL" dirty="0"/>
              <a:t>Cele informacyjne — przekazują fakty.</a:t>
            </a:r>
          </a:p>
          <a:p>
            <a:r>
              <a:rPr lang="pl-PL" dirty="0"/>
              <a:t>Cele uspokajające — pomagają ograniczyć panikę i chaos.</a:t>
            </a:r>
          </a:p>
          <a:p>
            <a:r>
              <a:rPr lang="pl-PL" dirty="0"/>
              <a:t>Cele wizerunkowe — chronią reputację firmy.</a:t>
            </a:r>
          </a:p>
          <a:p>
            <a:r>
              <a:rPr lang="pl-PL" dirty="0"/>
              <a:t>Cele operacyjne — pozwalają koordynować działania wewnętrzne, tak aby każdy wiedział, co robić.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02B4DB-5212-AD42-B2C1-BD19AC94D45E}" type="slidenum">
              <a:rPr lang="pl-PL" smtClean="0"/>
              <a:t>10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784364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dirty="0"/>
              <a:t>Każdy cel powinien być zapisany według zasady SMART, czyli:</a:t>
            </a:r>
          </a:p>
          <a:p>
            <a:r>
              <a:rPr lang="pl-PL" dirty="0"/>
              <a:t>Specyficzny, Mierzalny, Osiągalny, Realistyczny i Określony w czasie.</a:t>
            </a:r>
          </a:p>
          <a:p>
            <a:r>
              <a:rPr lang="pl-PL" dirty="0"/>
              <a:t>To ułatwia późniejszą ocenę, czy zespół zrealizował plan skutecznie.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02B4DB-5212-AD42-B2C1-BD19AC94D45E}" type="slidenum">
              <a:rPr lang="pl-PL" smtClean="0"/>
              <a:t>11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0282476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18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12" Type="http://schemas.openxmlformats.org/officeDocument/2006/relationships/image" Target="../media/image17.png"/><Relationship Id="rId17" Type="http://schemas.openxmlformats.org/officeDocument/2006/relationships/image" Target="../media/image22.png"/><Relationship Id="rId2" Type="http://schemas.openxmlformats.org/officeDocument/2006/relationships/image" Target="../media/image4.png"/><Relationship Id="rId16" Type="http://schemas.openxmlformats.org/officeDocument/2006/relationships/image" Target="../media/image2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1.png"/><Relationship Id="rId11" Type="http://schemas.openxmlformats.org/officeDocument/2006/relationships/image" Target="../media/image16.png"/><Relationship Id="rId5" Type="http://schemas.openxmlformats.org/officeDocument/2006/relationships/image" Target="../media/image10.png"/><Relationship Id="rId15" Type="http://schemas.openxmlformats.org/officeDocument/2006/relationships/image" Target="../media/image20.png"/><Relationship Id="rId10" Type="http://schemas.openxmlformats.org/officeDocument/2006/relationships/image" Target="../media/image15.png"/><Relationship Id="rId4" Type="http://schemas.openxmlformats.org/officeDocument/2006/relationships/image" Target="../media/image9.png"/><Relationship Id="rId9" Type="http://schemas.openxmlformats.org/officeDocument/2006/relationships/image" Target="../media/image14.png"/><Relationship Id="rId14" Type="http://schemas.openxmlformats.org/officeDocument/2006/relationships/image" Target="../media/image19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10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ajd tytułowy (długi tytuł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rostokąt 8">
            <a:extLst>
              <a:ext uri="{FF2B5EF4-FFF2-40B4-BE49-F238E27FC236}">
                <a16:creationId xmlns:a16="http://schemas.microsoft.com/office/drawing/2014/main" id="{A63EBD56-4A88-4F5C-BEAF-A33740721C44}"/>
              </a:ext>
            </a:extLst>
          </p:cNvPr>
          <p:cNvSpPr/>
          <p:nvPr userDrawn="1"/>
        </p:nvSpPr>
        <p:spPr>
          <a:xfrm>
            <a:off x="1026613" y="1973818"/>
            <a:ext cx="8639675" cy="4326381"/>
          </a:xfrm>
          <a:prstGeom prst="rect">
            <a:avLst/>
          </a:prstGeom>
          <a:solidFill>
            <a:srgbClr val="A6D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1" name="Prostokąt 10">
            <a:extLst>
              <a:ext uri="{FF2B5EF4-FFF2-40B4-BE49-F238E27FC236}">
                <a16:creationId xmlns:a16="http://schemas.microsoft.com/office/drawing/2014/main" id="{48CDFE25-4437-7188-EA7B-7D9DAD502275}"/>
              </a:ext>
            </a:extLst>
          </p:cNvPr>
          <p:cNvSpPr/>
          <p:nvPr userDrawn="1"/>
        </p:nvSpPr>
        <p:spPr>
          <a:xfrm>
            <a:off x="1" y="0"/>
            <a:ext cx="4986337" cy="2693908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13" name="Obraz 12" descr="Obraz zawierający tekst&#10;&#10;Opis wygenerowany automatycznie">
            <a:extLst>
              <a:ext uri="{FF2B5EF4-FFF2-40B4-BE49-F238E27FC236}">
                <a16:creationId xmlns:a16="http://schemas.microsoft.com/office/drawing/2014/main" id="{49D1ECBE-9DB2-9B2A-CE8F-84EF95EA484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6760" y="1973818"/>
            <a:ext cx="3959225" cy="720090"/>
          </a:xfrm>
          <a:prstGeom prst="rect">
            <a:avLst/>
          </a:prstGeom>
        </p:spPr>
      </p:pic>
      <p:pic>
        <p:nvPicPr>
          <p:cNvPr id="14" name="Obraz 13">
            <a:extLst>
              <a:ext uri="{FF2B5EF4-FFF2-40B4-BE49-F238E27FC236}">
                <a16:creationId xmlns:a16="http://schemas.microsoft.com/office/drawing/2014/main" id="{2B41AD81-079D-B212-C8B7-9A9D3BEE517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632" y="540402"/>
            <a:ext cx="1080000" cy="1080000"/>
          </a:xfrm>
          <a:prstGeom prst="rect">
            <a:avLst/>
          </a:prstGeom>
        </p:spPr>
      </p:pic>
      <p:pic>
        <p:nvPicPr>
          <p:cNvPr id="15" name="Obraz 14">
            <a:extLst>
              <a:ext uri="{FF2B5EF4-FFF2-40B4-BE49-F238E27FC236}">
                <a16:creationId xmlns:a16="http://schemas.microsoft.com/office/drawing/2014/main" id="{0A433181-6EED-44B3-4822-4AF9E6BA906A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5788" y="540402"/>
            <a:ext cx="1080000" cy="1080000"/>
          </a:xfrm>
          <a:prstGeom prst="rect">
            <a:avLst/>
          </a:prstGeom>
        </p:spPr>
      </p:pic>
      <p:pic>
        <p:nvPicPr>
          <p:cNvPr id="16" name="Obraz 15">
            <a:extLst>
              <a:ext uri="{FF2B5EF4-FFF2-40B4-BE49-F238E27FC236}">
                <a16:creationId xmlns:a16="http://schemas.microsoft.com/office/drawing/2014/main" id="{276322E5-6025-7EA2-67FB-9F57E9210052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3944" y="540402"/>
            <a:ext cx="1080000" cy="1080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85877" y="3059113"/>
            <a:ext cx="7920115" cy="1107677"/>
          </a:xfrm>
        </p:spPr>
        <p:txBody>
          <a:bodyPr anchor="t" anchorCtr="0">
            <a:normAutofit/>
          </a:bodyPr>
          <a:lstStyle>
            <a:lvl1pPr algn="l">
              <a:lnSpc>
                <a:spcPts val="4000"/>
              </a:lnSpc>
              <a:defRPr sz="320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85888" y="4861794"/>
            <a:ext cx="7920037" cy="1080000"/>
          </a:xfrm>
        </p:spPr>
        <p:txBody>
          <a:bodyPr>
            <a:normAutofit/>
          </a:bodyPr>
          <a:lstStyle>
            <a:lvl1pPr marL="0" indent="0" algn="l">
              <a:lnSpc>
                <a:spcPts val="3500"/>
              </a:lnSpc>
              <a:buNone/>
              <a:defRPr sz="2800" b="1">
                <a:solidFill>
                  <a:schemeClr val="tx2"/>
                </a:solidFill>
              </a:defRPr>
            </a:lvl1pPr>
            <a:lvl2pPr marL="503972" indent="0" algn="ctr">
              <a:buNone/>
              <a:defRPr sz="2205"/>
            </a:lvl2pPr>
            <a:lvl3pPr marL="1007943" indent="0" algn="ctr">
              <a:buNone/>
              <a:defRPr sz="1984"/>
            </a:lvl3pPr>
            <a:lvl4pPr marL="1511915" indent="0" algn="ctr">
              <a:buNone/>
              <a:defRPr sz="1764"/>
            </a:lvl4pPr>
            <a:lvl5pPr marL="2015886" indent="0" algn="ctr">
              <a:buNone/>
              <a:defRPr sz="1764"/>
            </a:lvl5pPr>
            <a:lvl6pPr marL="2519858" indent="0" algn="ctr">
              <a:buNone/>
              <a:defRPr sz="1764"/>
            </a:lvl6pPr>
            <a:lvl7pPr marL="3023829" indent="0" algn="ctr">
              <a:buNone/>
              <a:defRPr sz="1764"/>
            </a:lvl7pPr>
            <a:lvl8pPr marL="3527801" indent="0" algn="ctr">
              <a:buNone/>
              <a:defRPr sz="1764"/>
            </a:lvl8pPr>
            <a:lvl9pPr marL="4031772" indent="0" algn="ctr">
              <a:buNone/>
              <a:defRPr sz="1764"/>
            </a:lvl9pPr>
          </a:lstStyle>
          <a:p>
            <a:r>
              <a:rPr lang="pl-PL"/>
              <a:t>Kliknij, aby edytować styl wzorca podtytułu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65356" y="540402"/>
            <a:ext cx="1799844" cy="349114"/>
          </a:xfrm>
          <a:prstGeom prst="rect">
            <a:avLst/>
          </a:prstGeom>
        </p:spPr>
        <p:txBody>
          <a:bodyPr lIns="0" tIns="0" rIns="0" bIns="0"/>
          <a:lstStyle>
            <a:lvl1pPr algn="r">
              <a:lnSpc>
                <a:spcPts val="1800"/>
              </a:lnSpc>
              <a:defRPr sz="1400">
                <a:solidFill>
                  <a:schemeClr val="tx2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fld id="{D2A3D249-6366-4532-95C2-9DDC07D17B44}" type="datetime1">
              <a:rPr lang="pl-PL" smtClean="0"/>
              <a:t>6.07.2025</a:t>
            </a:fld>
            <a:endParaRPr lang="pl-PL" dirty="0"/>
          </a:p>
        </p:txBody>
      </p:sp>
      <p:pic>
        <p:nvPicPr>
          <p:cNvPr id="8" name="Obraz 7">
            <a:extLst>
              <a:ext uri="{FF2B5EF4-FFF2-40B4-BE49-F238E27FC236}">
                <a16:creationId xmlns:a16="http://schemas.microsoft.com/office/drawing/2014/main" id="{500FFCFA-D3A4-40A4-E76C-99575547246A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000" y="6371047"/>
            <a:ext cx="1621258" cy="949192"/>
          </a:xfrm>
          <a:prstGeom prst="rect">
            <a:avLst/>
          </a:prstGeom>
        </p:spPr>
      </p:pic>
      <p:pic>
        <p:nvPicPr>
          <p:cNvPr id="10" name="Obraz 9">
            <a:extLst>
              <a:ext uri="{FF2B5EF4-FFF2-40B4-BE49-F238E27FC236}">
                <a16:creationId xmlns:a16="http://schemas.microsoft.com/office/drawing/2014/main" id="{DC91A070-16DB-C0E1-0B7B-93924541A6E7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2000" y="6371047"/>
            <a:ext cx="2633371" cy="949192"/>
          </a:xfrm>
          <a:prstGeom prst="rect">
            <a:avLst/>
          </a:prstGeom>
        </p:spPr>
      </p:pic>
      <p:pic>
        <p:nvPicPr>
          <p:cNvPr id="12" name="Obraz 11">
            <a:extLst>
              <a:ext uri="{FF2B5EF4-FFF2-40B4-BE49-F238E27FC236}">
                <a16:creationId xmlns:a16="http://schemas.microsoft.com/office/drawing/2014/main" id="{AB280FEF-799B-B9CA-10D2-815DA71DA238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2743" y="6370378"/>
            <a:ext cx="2239772" cy="9505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576728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93" userDrawn="1">
          <p15:clr>
            <a:srgbClr val="FBAE40"/>
          </p15:clr>
        </p15:guide>
        <p15:guide id="2" orient="horz" pos="113" userDrawn="1">
          <p15:clr>
            <a:srgbClr val="FBAE40"/>
          </p15:clr>
        </p15:guide>
        <p15:guide id="3" orient="horz" pos="2381" userDrawn="1">
          <p15:clr>
            <a:srgbClr val="FBAE40"/>
          </p15:clr>
        </p15:guide>
        <p15:guide id="4" orient="horz" pos="340" userDrawn="1">
          <p15:clr>
            <a:srgbClr val="FBAE40"/>
          </p15:clr>
        </p15:guide>
        <p15:guide id="5" orient="horz" pos="567" userDrawn="1">
          <p15:clr>
            <a:srgbClr val="FBAE40"/>
          </p15:clr>
        </p15:guide>
        <p15:guide id="6" orient="horz" pos="794" userDrawn="1">
          <p15:clr>
            <a:srgbClr val="FBAE40"/>
          </p15:clr>
        </p15:guide>
        <p15:guide id="7" orient="horz" pos="1020" userDrawn="1">
          <p15:clr>
            <a:srgbClr val="FBAE40"/>
          </p15:clr>
        </p15:guide>
        <p15:guide id="8" orient="horz" pos="1247" userDrawn="1">
          <p15:clr>
            <a:srgbClr val="FBAE40"/>
          </p15:clr>
        </p15:guide>
        <p15:guide id="9" orient="horz" pos="1474" userDrawn="1">
          <p15:clr>
            <a:srgbClr val="FBAE40"/>
          </p15:clr>
        </p15:guide>
        <p15:guide id="10" orient="horz" pos="1701" userDrawn="1">
          <p15:clr>
            <a:srgbClr val="FBAE40"/>
          </p15:clr>
        </p15:guide>
        <p15:guide id="11" orient="horz" pos="1927" userDrawn="1">
          <p15:clr>
            <a:srgbClr val="FBAE40"/>
          </p15:clr>
        </p15:guide>
        <p15:guide id="12" orient="horz" pos="2154" userDrawn="1">
          <p15:clr>
            <a:srgbClr val="FBAE40"/>
          </p15:clr>
        </p15:guide>
        <p15:guide id="13" orient="horz" pos="2608" userDrawn="1">
          <p15:clr>
            <a:srgbClr val="FBAE40"/>
          </p15:clr>
        </p15:guide>
        <p15:guide id="14" orient="horz" pos="2835" userDrawn="1">
          <p15:clr>
            <a:srgbClr val="FBAE40"/>
          </p15:clr>
        </p15:guide>
        <p15:guide id="15" orient="horz" pos="3061" userDrawn="1">
          <p15:clr>
            <a:srgbClr val="FBAE40"/>
          </p15:clr>
        </p15:guide>
        <p15:guide id="16" orient="horz" pos="3288" userDrawn="1">
          <p15:clr>
            <a:srgbClr val="FBAE40"/>
          </p15:clr>
        </p15:guide>
        <p15:guide id="17" orient="horz" pos="3515" userDrawn="1">
          <p15:clr>
            <a:srgbClr val="FBAE40"/>
          </p15:clr>
        </p15:guide>
        <p15:guide id="18" orient="horz" pos="3742" userDrawn="1">
          <p15:clr>
            <a:srgbClr val="FBAE40"/>
          </p15:clr>
        </p15:guide>
        <p15:guide id="19" orient="horz" pos="3968" userDrawn="1">
          <p15:clr>
            <a:srgbClr val="FBAE40"/>
          </p15:clr>
        </p15:guide>
        <p15:guide id="20" orient="horz" pos="4195" userDrawn="1">
          <p15:clr>
            <a:srgbClr val="FBAE40"/>
          </p15:clr>
        </p15:guide>
        <p15:guide id="21" orient="horz" pos="4422" userDrawn="1">
          <p15:clr>
            <a:srgbClr val="FBAE40"/>
          </p15:clr>
        </p15:guide>
        <p15:guide id="22" orient="horz" pos="4649" userDrawn="1">
          <p15:clr>
            <a:srgbClr val="FBAE40"/>
          </p15:clr>
        </p15:guide>
        <p15:guide id="23" pos="419" userDrawn="1">
          <p15:clr>
            <a:srgbClr val="FBAE40"/>
          </p15:clr>
        </p15:guide>
        <p15:guide id="24" pos="646" userDrawn="1">
          <p15:clr>
            <a:srgbClr val="FBAE40"/>
          </p15:clr>
        </p15:guide>
        <p15:guide id="25" pos="873" userDrawn="1">
          <p15:clr>
            <a:srgbClr val="FBAE40"/>
          </p15:clr>
        </p15:guide>
        <p15:guide id="26" pos="1100" userDrawn="1">
          <p15:clr>
            <a:srgbClr val="FBAE40"/>
          </p15:clr>
        </p15:guide>
        <p15:guide id="27" pos="1327" userDrawn="1">
          <p15:clr>
            <a:srgbClr val="FBAE40"/>
          </p15:clr>
        </p15:guide>
        <p15:guide id="28" pos="1553" userDrawn="1">
          <p15:clr>
            <a:srgbClr val="FBAE40"/>
          </p15:clr>
        </p15:guide>
        <p15:guide id="29" pos="1780" userDrawn="1">
          <p15:clr>
            <a:srgbClr val="FBAE40"/>
          </p15:clr>
        </p15:guide>
        <p15:guide id="30" pos="2007" userDrawn="1">
          <p15:clr>
            <a:srgbClr val="FBAE40"/>
          </p15:clr>
        </p15:guide>
        <p15:guide id="31" pos="2234" userDrawn="1">
          <p15:clr>
            <a:srgbClr val="FBAE40"/>
          </p15:clr>
        </p15:guide>
        <p15:guide id="32" pos="2460" userDrawn="1">
          <p15:clr>
            <a:srgbClr val="FBAE40"/>
          </p15:clr>
        </p15:guide>
        <p15:guide id="33" pos="2687" userDrawn="1">
          <p15:clr>
            <a:srgbClr val="FBAE40"/>
          </p15:clr>
        </p15:guide>
        <p15:guide id="34" pos="2914" userDrawn="1">
          <p15:clr>
            <a:srgbClr val="FBAE40"/>
          </p15:clr>
        </p15:guide>
        <p15:guide id="35" pos="3141" userDrawn="1">
          <p15:clr>
            <a:srgbClr val="FBAE40"/>
          </p15:clr>
        </p15:guide>
        <p15:guide id="36" pos="3368" userDrawn="1">
          <p15:clr>
            <a:srgbClr val="FBAE40"/>
          </p15:clr>
        </p15:guide>
        <p15:guide id="37" pos="3594" userDrawn="1">
          <p15:clr>
            <a:srgbClr val="FBAE40"/>
          </p15:clr>
        </p15:guide>
        <p15:guide id="38" pos="3821" userDrawn="1">
          <p15:clr>
            <a:srgbClr val="FBAE40"/>
          </p15:clr>
        </p15:guide>
        <p15:guide id="39" pos="4048" userDrawn="1">
          <p15:clr>
            <a:srgbClr val="FBAE40"/>
          </p15:clr>
        </p15:guide>
        <p15:guide id="40" pos="4275" userDrawn="1">
          <p15:clr>
            <a:srgbClr val="FBAE40"/>
          </p15:clr>
        </p15:guide>
        <p15:guide id="41" pos="4501" userDrawn="1">
          <p15:clr>
            <a:srgbClr val="FBAE40"/>
          </p15:clr>
        </p15:guide>
        <p15:guide id="42" pos="4728" userDrawn="1">
          <p15:clr>
            <a:srgbClr val="FBAE40"/>
          </p15:clr>
        </p15:guide>
        <p15:guide id="43" pos="4955" userDrawn="1">
          <p15:clr>
            <a:srgbClr val="FBAE40"/>
          </p15:clr>
        </p15:guide>
        <p15:guide id="44" pos="5182" userDrawn="1">
          <p15:clr>
            <a:srgbClr val="FBAE40"/>
          </p15:clr>
        </p15:guide>
        <p15:guide id="45" pos="5408" userDrawn="1">
          <p15:clr>
            <a:srgbClr val="FBAE40"/>
          </p15:clr>
        </p15:guide>
        <p15:guide id="46" pos="5635" userDrawn="1">
          <p15:clr>
            <a:srgbClr val="FBAE40"/>
          </p15:clr>
        </p15:guide>
        <p15:guide id="47" pos="5862" userDrawn="1">
          <p15:clr>
            <a:srgbClr val="FBAE40"/>
          </p15:clr>
        </p15:guide>
        <p15:guide id="48" pos="6089" userDrawn="1">
          <p15:clr>
            <a:srgbClr val="FBAE40"/>
          </p15:clr>
        </p15:guide>
        <p15:guide id="49" pos="6316" userDrawn="1">
          <p15:clr>
            <a:srgbClr val="FBAE40"/>
          </p15:clr>
        </p15:guide>
        <p15:guide id="50" pos="6542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lajd końc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rostokąt 11">
            <a:extLst>
              <a:ext uri="{FF2B5EF4-FFF2-40B4-BE49-F238E27FC236}">
                <a16:creationId xmlns:a16="http://schemas.microsoft.com/office/drawing/2014/main" id="{F8E39A3A-22D6-B8ED-2F58-16F69704FFAA}"/>
              </a:ext>
            </a:extLst>
          </p:cNvPr>
          <p:cNvSpPr/>
          <p:nvPr userDrawn="1"/>
        </p:nvSpPr>
        <p:spPr>
          <a:xfrm>
            <a:off x="2465388" y="4500563"/>
            <a:ext cx="8226426" cy="179963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1" name="Symbol zastępczy obrazu 10">
            <a:extLst>
              <a:ext uri="{FF2B5EF4-FFF2-40B4-BE49-F238E27FC236}">
                <a16:creationId xmlns:a16="http://schemas.microsoft.com/office/drawing/2014/main" id="{A760FD32-D539-3290-0E5F-1B5EF08EB2F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025525" y="0"/>
            <a:ext cx="8640763" cy="5221288"/>
          </a:xfrm>
          <a:custGeom>
            <a:avLst/>
            <a:gdLst>
              <a:gd name="connsiteX0" fmla="*/ 0 w 8640763"/>
              <a:gd name="connsiteY0" fmla="*/ 0 h 5221288"/>
              <a:gd name="connsiteX1" fmla="*/ 8640763 w 8640763"/>
              <a:gd name="connsiteY1" fmla="*/ 0 h 5221288"/>
              <a:gd name="connsiteX2" fmla="*/ 8640763 w 8640763"/>
              <a:gd name="connsiteY2" fmla="*/ 4500563 h 5221288"/>
              <a:gd name="connsiteX3" fmla="*/ 1439863 w 8640763"/>
              <a:gd name="connsiteY3" fmla="*/ 4500563 h 5221288"/>
              <a:gd name="connsiteX4" fmla="*/ 1439863 w 8640763"/>
              <a:gd name="connsiteY4" fmla="*/ 5221288 h 5221288"/>
              <a:gd name="connsiteX5" fmla="*/ 0 w 8640763"/>
              <a:gd name="connsiteY5" fmla="*/ 5221288 h 5221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640763" h="5221288">
                <a:moveTo>
                  <a:pt x="0" y="0"/>
                </a:moveTo>
                <a:lnTo>
                  <a:pt x="8640763" y="0"/>
                </a:lnTo>
                <a:lnTo>
                  <a:pt x="8640763" y="4500563"/>
                </a:lnTo>
                <a:lnTo>
                  <a:pt x="1439863" y="4500563"/>
                </a:lnTo>
                <a:lnTo>
                  <a:pt x="1439863" y="5221288"/>
                </a:lnTo>
                <a:lnTo>
                  <a:pt x="0" y="522128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 anchorCtr="0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 sz="1000"/>
            </a:lvl1pPr>
          </a:lstStyle>
          <a:p>
            <a:r>
              <a:rPr lang="pl-PL"/>
              <a:t>Kliknij ikonę, aby dodać obraz</a:t>
            </a:r>
            <a:endParaRPr lang="pl-PL" dirty="0"/>
          </a:p>
        </p:txBody>
      </p:sp>
      <p:pic>
        <p:nvPicPr>
          <p:cNvPr id="7" name="Obraz 6" descr="Obraz zawierający tekst&#10;&#10;Opis wygenerowany automatycznie">
            <a:extLst>
              <a:ext uri="{FF2B5EF4-FFF2-40B4-BE49-F238E27FC236}">
                <a16:creationId xmlns:a16="http://schemas.microsoft.com/office/drawing/2014/main" id="{3B4B8A84-3D08-244B-BF5B-6E361D1A74B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6975" y="4500563"/>
            <a:ext cx="3959225" cy="720090"/>
          </a:xfrm>
          <a:prstGeom prst="rect">
            <a:avLst/>
          </a:prstGeom>
        </p:spPr>
      </p:pic>
      <p:sp>
        <p:nvSpPr>
          <p:cNvPr id="2" name="Tytuł 1">
            <a:extLst>
              <a:ext uri="{FF2B5EF4-FFF2-40B4-BE49-F238E27FC236}">
                <a16:creationId xmlns:a16="http://schemas.microsoft.com/office/drawing/2014/main" id="{C3C397EF-E780-3941-A190-8FF660EE90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25750" y="5593629"/>
            <a:ext cx="7559675" cy="705572"/>
          </a:xfrm>
        </p:spPr>
        <p:txBody>
          <a:bodyPr/>
          <a:lstStyle/>
          <a:p>
            <a:r>
              <a:rPr lang="pl-PL"/>
              <a:t>Kliknij, aby edytować styl</a:t>
            </a:r>
            <a:endParaRPr lang="pl-PL" dirty="0"/>
          </a:p>
        </p:txBody>
      </p:sp>
      <p:pic>
        <p:nvPicPr>
          <p:cNvPr id="8" name="Obraz 7" descr="znak Funduszy Europejskich">
            <a:extLst>
              <a:ext uri="{FF2B5EF4-FFF2-40B4-BE49-F238E27FC236}">
                <a16:creationId xmlns:a16="http://schemas.microsoft.com/office/drawing/2014/main" id="{BFD80FA4-66E0-3049-A92A-085F431CEB0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000" y="6371047"/>
            <a:ext cx="1621258" cy="949192"/>
          </a:xfrm>
          <a:prstGeom prst="rect">
            <a:avLst/>
          </a:prstGeom>
        </p:spPr>
      </p:pic>
      <p:pic>
        <p:nvPicPr>
          <p:cNvPr id="9" name="Obraz 8" descr="flaga Unii Europejskie z dopiskiem dofinansowane przez Unię Europejską">
            <a:extLst>
              <a:ext uri="{FF2B5EF4-FFF2-40B4-BE49-F238E27FC236}">
                <a16:creationId xmlns:a16="http://schemas.microsoft.com/office/drawing/2014/main" id="{695F0183-048A-AF46-A850-8C265BFACC25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2000" y="6371047"/>
            <a:ext cx="2633371" cy="949192"/>
          </a:xfrm>
          <a:prstGeom prst="rect">
            <a:avLst/>
          </a:prstGeom>
        </p:spPr>
      </p:pic>
      <p:pic>
        <p:nvPicPr>
          <p:cNvPr id="10" name="Obraz 9" descr="barwy RP">
            <a:extLst>
              <a:ext uri="{FF2B5EF4-FFF2-40B4-BE49-F238E27FC236}">
                <a16:creationId xmlns:a16="http://schemas.microsoft.com/office/drawing/2014/main" id="{875F5C9C-57CB-134D-A405-3BC05A23D856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2743" y="6370378"/>
            <a:ext cx="2239772" cy="9505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50847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2_Slajd tytułowy (długi tytuł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rostokąt 8">
            <a:extLst>
              <a:ext uri="{FF2B5EF4-FFF2-40B4-BE49-F238E27FC236}">
                <a16:creationId xmlns:a16="http://schemas.microsoft.com/office/drawing/2014/main" id="{A63EBD56-4A88-4F5C-BEAF-A33740721C44}"/>
              </a:ext>
            </a:extLst>
          </p:cNvPr>
          <p:cNvSpPr/>
          <p:nvPr userDrawn="1"/>
        </p:nvSpPr>
        <p:spPr>
          <a:xfrm>
            <a:off x="1025525" y="1983572"/>
            <a:ext cx="8640763" cy="4316627"/>
          </a:xfrm>
          <a:prstGeom prst="rect">
            <a:avLst/>
          </a:prstGeom>
          <a:solidFill>
            <a:srgbClr val="A6D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1" name="Prostokąt 10">
            <a:extLst>
              <a:ext uri="{FF2B5EF4-FFF2-40B4-BE49-F238E27FC236}">
                <a16:creationId xmlns:a16="http://schemas.microsoft.com/office/drawing/2014/main" id="{48CDFE25-4437-7188-EA7B-7D9DAD5022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1" y="0"/>
            <a:ext cx="4986337" cy="2693908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13" name="Obraz 12" descr="Obraz zawierający tekst&#10;&#10;Opis wygenerowany automatycznie">
            <a:extLst>
              <a:ext uri="{FF2B5EF4-FFF2-40B4-BE49-F238E27FC236}">
                <a16:creationId xmlns:a16="http://schemas.microsoft.com/office/drawing/2014/main" id="{49D1ECBE-9DB2-9B2A-CE8F-84EF95EA484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5525" y="1983572"/>
            <a:ext cx="3959225" cy="72009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85877" y="3070227"/>
            <a:ext cx="7920115" cy="1087764"/>
          </a:xfrm>
        </p:spPr>
        <p:txBody>
          <a:bodyPr anchor="t" anchorCtr="0">
            <a:normAutofit/>
          </a:bodyPr>
          <a:lstStyle>
            <a:lvl1pPr algn="l">
              <a:lnSpc>
                <a:spcPts val="4000"/>
              </a:lnSpc>
              <a:defRPr sz="320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85888" y="4861794"/>
            <a:ext cx="7920037" cy="1080000"/>
          </a:xfrm>
        </p:spPr>
        <p:txBody>
          <a:bodyPr>
            <a:normAutofit/>
          </a:bodyPr>
          <a:lstStyle>
            <a:lvl1pPr marL="0" indent="0" algn="l">
              <a:lnSpc>
                <a:spcPts val="3500"/>
              </a:lnSpc>
              <a:buNone/>
              <a:defRPr sz="2800" b="1">
                <a:solidFill>
                  <a:schemeClr val="tx2"/>
                </a:solidFill>
              </a:defRPr>
            </a:lvl1pPr>
            <a:lvl2pPr marL="503972" indent="0" algn="ctr">
              <a:buNone/>
              <a:defRPr sz="2205"/>
            </a:lvl2pPr>
            <a:lvl3pPr marL="1007943" indent="0" algn="ctr">
              <a:buNone/>
              <a:defRPr sz="1984"/>
            </a:lvl3pPr>
            <a:lvl4pPr marL="1511915" indent="0" algn="ctr">
              <a:buNone/>
              <a:defRPr sz="1764"/>
            </a:lvl4pPr>
            <a:lvl5pPr marL="2015886" indent="0" algn="ctr">
              <a:buNone/>
              <a:defRPr sz="1764"/>
            </a:lvl5pPr>
            <a:lvl6pPr marL="2519858" indent="0" algn="ctr">
              <a:buNone/>
              <a:defRPr sz="1764"/>
            </a:lvl6pPr>
            <a:lvl7pPr marL="3023829" indent="0" algn="ctr">
              <a:buNone/>
              <a:defRPr sz="1764"/>
            </a:lvl7pPr>
            <a:lvl8pPr marL="3527801" indent="0" algn="ctr">
              <a:buNone/>
              <a:defRPr sz="1764"/>
            </a:lvl8pPr>
            <a:lvl9pPr marL="4031772" indent="0" algn="ctr">
              <a:buNone/>
              <a:defRPr sz="1764"/>
            </a:lvl9pPr>
          </a:lstStyle>
          <a:p>
            <a:r>
              <a:rPr lang="pl-PL"/>
              <a:t>Kliknij, aby edytować styl wzorca podtytułu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65356" y="540402"/>
            <a:ext cx="1799844" cy="349114"/>
          </a:xfrm>
          <a:prstGeom prst="rect">
            <a:avLst/>
          </a:prstGeom>
        </p:spPr>
        <p:txBody>
          <a:bodyPr lIns="0" tIns="0" rIns="0" bIns="0"/>
          <a:lstStyle>
            <a:lvl1pPr algn="r">
              <a:lnSpc>
                <a:spcPts val="1800"/>
              </a:lnSpc>
              <a:defRPr sz="1400">
                <a:solidFill>
                  <a:schemeClr val="tx2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fld id="{68EEE8EE-D7CF-4F1D-849B-3E54D1DD80B0}" type="datetime1">
              <a:rPr lang="pl-PL" smtClean="0"/>
              <a:t>6.07.2025</a:t>
            </a:fld>
            <a:endParaRPr lang="pl-PL" dirty="0"/>
          </a:p>
        </p:txBody>
      </p:sp>
      <p:pic>
        <p:nvPicPr>
          <p:cNvPr id="8" name="Obraz 7" descr="logo Funduszy Europejskich">
            <a:extLst>
              <a:ext uri="{FF2B5EF4-FFF2-40B4-BE49-F238E27FC236}">
                <a16:creationId xmlns:a16="http://schemas.microsoft.com/office/drawing/2014/main" id="{500FFCFA-D3A4-40A4-E76C-99575547246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000" y="6371047"/>
            <a:ext cx="1621258" cy="949192"/>
          </a:xfrm>
          <a:prstGeom prst="rect">
            <a:avLst/>
          </a:prstGeom>
        </p:spPr>
      </p:pic>
      <p:pic>
        <p:nvPicPr>
          <p:cNvPr id="10" name="Obraz 9" descr="flaga Unii Europejskiej z dopiskiem dofinansowane przez Unię Europejską">
            <a:extLst>
              <a:ext uri="{FF2B5EF4-FFF2-40B4-BE49-F238E27FC236}">
                <a16:creationId xmlns:a16="http://schemas.microsoft.com/office/drawing/2014/main" id="{DC91A070-16DB-C0E1-0B7B-93924541A6E7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2000" y="6371047"/>
            <a:ext cx="2633371" cy="949192"/>
          </a:xfrm>
          <a:prstGeom prst="rect">
            <a:avLst/>
          </a:prstGeom>
        </p:spPr>
      </p:pic>
      <p:pic>
        <p:nvPicPr>
          <p:cNvPr id="12" name="Obraz 11" descr="barwy RP">
            <a:extLst>
              <a:ext uri="{FF2B5EF4-FFF2-40B4-BE49-F238E27FC236}">
                <a16:creationId xmlns:a16="http://schemas.microsoft.com/office/drawing/2014/main" id="{AB280FEF-799B-B9CA-10D2-815DA71DA238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2743" y="6370378"/>
            <a:ext cx="2239772" cy="950531"/>
          </a:xfrm>
          <a:prstGeom prst="rect">
            <a:avLst/>
          </a:prstGeom>
        </p:spPr>
      </p:pic>
      <p:pic>
        <p:nvPicPr>
          <p:cNvPr id="6" name="Obraz 5">
            <a:extLst>
              <a:ext uri="{FF2B5EF4-FFF2-40B4-BE49-F238E27FC236}">
                <a16:creationId xmlns:a16="http://schemas.microsoft.com/office/drawing/2014/main" id="{039E0742-6ADE-F448-8437-7F591E1D07FA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757" y="1244366"/>
            <a:ext cx="381000" cy="381000"/>
          </a:xfrm>
          <a:prstGeom prst="rect">
            <a:avLst/>
          </a:prstGeom>
        </p:spPr>
      </p:pic>
      <p:pic>
        <p:nvPicPr>
          <p:cNvPr id="17" name="Obraz 16">
            <a:extLst>
              <a:ext uri="{FF2B5EF4-FFF2-40B4-BE49-F238E27FC236}">
                <a16:creationId xmlns:a16="http://schemas.microsoft.com/office/drawing/2014/main" id="{F60567DB-D582-D44E-A6AD-12B2B5F1FE7B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5250" y="545866"/>
            <a:ext cx="381000" cy="381000"/>
          </a:xfrm>
          <a:prstGeom prst="rect">
            <a:avLst/>
          </a:prstGeom>
        </p:spPr>
      </p:pic>
      <p:pic>
        <p:nvPicPr>
          <p:cNvPr id="19" name="Obraz 18">
            <a:extLst>
              <a:ext uri="{FF2B5EF4-FFF2-40B4-BE49-F238E27FC236}">
                <a16:creationId xmlns:a16="http://schemas.microsoft.com/office/drawing/2014/main" id="{39EEE39C-033E-F640-8C4C-E23D91BEA336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0511" y="1244366"/>
            <a:ext cx="381000" cy="381000"/>
          </a:xfrm>
          <a:prstGeom prst="rect">
            <a:avLst/>
          </a:prstGeom>
        </p:spPr>
      </p:pic>
      <p:pic>
        <p:nvPicPr>
          <p:cNvPr id="21" name="Obraz 20">
            <a:extLst>
              <a:ext uri="{FF2B5EF4-FFF2-40B4-BE49-F238E27FC236}">
                <a16:creationId xmlns:a16="http://schemas.microsoft.com/office/drawing/2014/main" id="{C169AC8E-96EA-1048-803E-97D6CEE5E102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5786" y="538288"/>
            <a:ext cx="381000" cy="381000"/>
          </a:xfrm>
          <a:prstGeom prst="rect">
            <a:avLst/>
          </a:prstGeom>
        </p:spPr>
      </p:pic>
      <p:pic>
        <p:nvPicPr>
          <p:cNvPr id="23" name="Obraz 22">
            <a:extLst>
              <a:ext uri="{FF2B5EF4-FFF2-40B4-BE49-F238E27FC236}">
                <a16:creationId xmlns:a16="http://schemas.microsoft.com/office/drawing/2014/main" id="{D5D90F56-CFD2-1A40-B479-B556FC2D370D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525" y="545866"/>
            <a:ext cx="381000" cy="381000"/>
          </a:xfrm>
          <a:prstGeom prst="rect">
            <a:avLst/>
          </a:prstGeom>
        </p:spPr>
      </p:pic>
      <p:pic>
        <p:nvPicPr>
          <p:cNvPr id="25" name="Obraz 24">
            <a:extLst>
              <a:ext uri="{FF2B5EF4-FFF2-40B4-BE49-F238E27FC236}">
                <a16:creationId xmlns:a16="http://schemas.microsoft.com/office/drawing/2014/main" id="{48E96C1A-FA5C-A24F-9872-8608B9B3BC4F}"/>
              </a:ext>
            </a:extLst>
          </p:cNvPr>
          <p:cNvPicPr>
            <a:picLocks noChangeAspect="1"/>
          </p:cNvPicPr>
          <p:nvPr userDrawn="1"/>
        </p:nvPicPr>
        <p:blipFill>
          <a:blip r:embed="rId11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4293" y="1254829"/>
            <a:ext cx="381000" cy="381000"/>
          </a:xfrm>
          <a:prstGeom prst="rect">
            <a:avLst/>
          </a:prstGeom>
        </p:spPr>
      </p:pic>
      <p:pic>
        <p:nvPicPr>
          <p:cNvPr id="27" name="Obraz 26">
            <a:extLst>
              <a:ext uri="{FF2B5EF4-FFF2-40B4-BE49-F238E27FC236}">
                <a16:creationId xmlns:a16="http://schemas.microsoft.com/office/drawing/2014/main" id="{28B2440F-CBE5-784D-ADC8-E797F64F472B}"/>
              </a:ext>
            </a:extLst>
          </p:cNvPr>
          <p:cNvPicPr>
            <a:picLocks noChangeAspect="1"/>
          </p:cNvPicPr>
          <p:nvPr userDrawn="1"/>
        </p:nvPicPr>
        <p:blipFill>
          <a:blip r:embed="rId12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4637" y="543567"/>
            <a:ext cx="381000" cy="381000"/>
          </a:xfrm>
          <a:prstGeom prst="rect">
            <a:avLst/>
          </a:prstGeom>
        </p:spPr>
      </p:pic>
      <p:pic>
        <p:nvPicPr>
          <p:cNvPr id="29" name="Obraz 28">
            <a:extLst>
              <a:ext uri="{FF2B5EF4-FFF2-40B4-BE49-F238E27FC236}">
                <a16:creationId xmlns:a16="http://schemas.microsoft.com/office/drawing/2014/main" id="{1C717A0E-10D0-FA43-BF65-49909BDCEAFA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7018" y="535269"/>
            <a:ext cx="381000" cy="381000"/>
          </a:xfrm>
          <a:prstGeom prst="rect">
            <a:avLst/>
          </a:prstGeom>
        </p:spPr>
      </p:pic>
      <p:pic>
        <p:nvPicPr>
          <p:cNvPr id="31" name="Obraz 30">
            <a:extLst>
              <a:ext uri="{FF2B5EF4-FFF2-40B4-BE49-F238E27FC236}">
                <a16:creationId xmlns:a16="http://schemas.microsoft.com/office/drawing/2014/main" id="{A2891D6F-956C-9342-B2BB-C701A5BC5154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2256" y="531095"/>
            <a:ext cx="381000" cy="381000"/>
          </a:xfrm>
          <a:prstGeom prst="rect">
            <a:avLst/>
          </a:prstGeom>
        </p:spPr>
      </p:pic>
      <p:pic>
        <p:nvPicPr>
          <p:cNvPr id="33" name="Obraz 32">
            <a:extLst>
              <a:ext uri="{FF2B5EF4-FFF2-40B4-BE49-F238E27FC236}">
                <a16:creationId xmlns:a16="http://schemas.microsoft.com/office/drawing/2014/main" id="{7DE0C268-A93E-1C47-9AA3-10F1F10D0971}"/>
              </a:ext>
            </a:extLst>
          </p:cNvPr>
          <p:cNvPicPr>
            <a:picLocks noChangeAspect="1"/>
          </p:cNvPicPr>
          <p:nvPr userDrawn="1"/>
        </p:nvPicPr>
        <p:blipFill>
          <a:blip r:embed="rId15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4802" y="1251987"/>
            <a:ext cx="381000" cy="381000"/>
          </a:xfrm>
          <a:prstGeom prst="rect">
            <a:avLst/>
          </a:prstGeom>
        </p:spPr>
      </p:pic>
      <p:pic>
        <p:nvPicPr>
          <p:cNvPr id="35" name="Obraz 34">
            <a:extLst>
              <a:ext uri="{FF2B5EF4-FFF2-40B4-BE49-F238E27FC236}">
                <a16:creationId xmlns:a16="http://schemas.microsoft.com/office/drawing/2014/main" id="{45508241-FE91-D847-8686-4F72BD314220}"/>
              </a:ext>
            </a:extLst>
          </p:cNvPr>
          <p:cNvPicPr>
            <a:picLocks noChangeAspect="1"/>
          </p:cNvPicPr>
          <p:nvPr userDrawn="1"/>
        </p:nvPicPr>
        <p:blipFill>
          <a:blip r:embed="rId16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5613" y="1250549"/>
            <a:ext cx="381000" cy="381000"/>
          </a:xfrm>
          <a:prstGeom prst="rect">
            <a:avLst/>
          </a:prstGeom>
        </p:spPr>
      </p:pic>
      <p:pic>
        <p:nvPicPr>
          <p:cNvPr id="37" name="Obraz 36">
            <a:extLst>
              <a:ext uri="{FF2B5EF4-FFF2-40B4-BE49-F238E27FC236}">
                <a16:creationId xmlns:a16="http://schemas.microsoft.com/office/drawing/2014/main" id="{EB9A3203-260A-FA4A-9526-A6276A5756DA}"/>
              </a:ext>
            </a:extLst>
          </p:cNvPr>
          <p:cNvPicPr>
            <a:picLocks noChangeAspect="1"/>
          </p:cNvPicPr>
          <p:nvPr userDrawn="1"/>
        </p:nvPicPr>
        <p:blipFill>
          <a:blip r:embed="rId17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4637" y="1250549"/>
            <a:ext cx="381000" cy="38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602601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93" userDrawn="1">
          <p15:clr>
            <a:srgbClr val="FBAE40"/>
          </p15:clr>
        </p15:guide>
        <p15:guide id="2" orient="horz" pos="113" userDrawn="1">
          <p15:clr>
            <a:srgbClr val="FBAE40"/>
          </p15:clr>
        </p15:guide>
        <p15:guide id="3" orient="horz" pos="2381" userDrawn="1">
          <p15:clr>
            <a:srgbClr val="FBAE40"/>
          </p15:clr>
        </p15:guide>
        <p15:guide id="4" orient="horz" pos="340" userDrawn="1">
          <p15:clr>
            <a:srgbClr val="FBAE40"/>
          </p15:clr>
        </p15:guide>
        <p15:guide id="5" orient="horz" pos="567" userDrawn="1">
          <p15:clr>
            <a:srgbClr val="FBAE40"/>
          </p15:clr>
        </p15:guide>
        <p15:guide id="6" orient="horz" pos="794" userDrawn="1">
          <p15:clr>
            <a:srgbClr val="FBAE40"/>
          </p15:clr>
        </p15:guide>
        <p15:guide id="7" orient="horz" pos="1020" userDrawn="1">
          <p15:clr>
            <a:srgbClr val="FBAE40"/>
          </p15:clr>
        </p15:guide>
        <p15:guide id="8" orient="horz" pos="1247" userDrawn="1">
          <p15:clr>
            <a:srgbClr val="FBAE40"/>
          </p15:clr>
        </p15:guide>
        <p15:guide id="9" orient="horz" pos="1474" userDrawn="1">
          <p15:clr>
            <a:srgbClr val="FBAE40"/>
          </p15:clr>
        </p15:guide>
        <p15:guide id="10" orient="horz" pos="1701" userDrawn="1">
          <p15:clr>
            <a:srgbClr val="FBAE40"/>
          </p15:clr>
        </p15:guide>
        <p15:guide id="11" orient="horz" pos="1927" userDrawn="1">
          <p15:clr>
            <a:srgbClr val="FBAE40"/>
          </p15:clr>
        </p15:guide>
        <p15:guide id="12" orient="horz" pos="2154" userDrawn="1">
          <p15:clr>
            <a:srgbClr val="FBAE40"/>
          </p15:clr>
        </p15:guide>
        <p15:guide id="13" orient="horz" pos="2608" userDrawn="1">
          <p15:clr>
            <a:srgbClr val="FBAE40"/>
          </p15:clr>
        </p15:guide>
        <p15:guide id="14" orient="horz" pos="2835" userDrawn="1">
          <p15:clr>
            <a:srgbClr val="FBAE40"/>
          </p15:clr>
        </p15:guide>
        <p15:guide id="15" orient="horz" pos="3061" userDrawn="1">
          <p15:clr>
            <a:srgbClr val="FBAE40"/>
          </p15:clr>
        </p15:guide>
        <p15:guide id="16" orient="horz" pos="3288" userDrawn="1">
          <p15:clr>
            <a:srgbClr val="FBAE40"/>
          </p15:clr>
        </p15:guide>
        <p15:guide id="17" orient="horz" pos="3515" userDrawn="1">
          <p15:clr>
            <a:srgbClr val="FBAE40"/>
          </p15:clr>
        </p15:guide>
        <p15:guide id="18" orient="horz" pos="3742" userDrawn="1">
          <p15:clr>
            <a:srgbClr val="FBAE40"/>
          </p15:clr>
        </p15:guide>
        <p15:guide id="19" orient="horz" pos="3968" userDrawn="1">
          <p15:clr>
            <a:srgbClr val="FBAE40"/>
          </p15:clr>
        </p15:guide>
        <p15:guide id="20" orient="horz" pos="4195" userDrawn="1">
          <p15:clr>
            <a:srgbClr val="FBAE40"/>
          </p15:clr>
        </p15:guide>
        <p15:guide id="21" orient="horz" pos="4422" userDrawn="1">
          <p15:clr>
            <a:srgbClr val="FBAE40"/>
          </p15:clr>
        </p15:guide>
        <p15:guide id="22" orient="horz" pos="4649" userDrawn="1">
          <p15:clr>
            <a:srgbClr val="FBAE40"/>
          </p15:clr>
        </p15:guide>
        <p15:guide id="23" pos="419" userDrawn="1">
          <p15:clr>
            <a:srgbClr val="FBAE40"/>
          </p15:clr>
        </p15:guide>
        <p15:guide id="24" pos="646" userDrawn="1">
          <p15:clr>
            <a:srgbClr val="FBAE40"/>
          </p15:clr>
        </p15:guide>
        <p15:guide id="25" pos="873" userDrawn="1">
          <p15:clr>
            <a:srgbClr val="FBAE40"/>
          </p15:clr>
        </p15:guide>
        <p15:guide id="26" pos="1100" userDrawn="1">
          <p15:clr>
            <a:srgbClr val="FBAE40"/>
          </p15:clr>
        </p15:guide>
        <p15:guide id="27" pos="1327" userDrawn="1">
          <p15:clr>
            <a:srgbClr val="FBAE40"/>
          </p15:clr>
        </p15:guide>
        <p15:guide id="28" pos="1553" userDrawn="1">
          <p15:clr>
            <a:srgbClr val="FBAE40"/>
          </p15:clr>
        </p15:guide>
        <p15:guide id="29" pos="1780" userDrawn="1">
          <p15:clr>
            <a:srgbClr val="FBAE40"/>
          </p15:clr>
        </p15:guide>
        <p15:guide id="30" pos="2007" userDrawn="1">
          <p15:clr>
            <a:srgbClr val="FBAE40"/>
          </p15:clr>
        </p15:guide>
        <p15:guide id="31" pos="2234" userDrawn="1">
          <p15:clr>
            <a:srgbClr val="FBAE40"/>
          </p15:clr>
        </p15:guide>
        <p15:guide id="32" pos="2460" userDrawn="1">
          <p15:clr>
            <a:srgbClr val="FBAE40"/>
          </p15:clr>
        </p15:guide>
        <p15:guide id="33" pos="2687" userDrawn="1">
          <p15:clr>
            <a:srgbClr val="FBAE40"/>
          </p15:clr>
        </p15:guide>
        <p15:guide id="34" pos="2914" userDrawn="1">
          <p15:clr>
            <a:srgbClr val="FBAE40"/>
          </p15:clr>
        </p15:guide>
        <p15:guide id="35" pos="3141" userDrawn="1">
          <p15:clr>
            <a:srgbClr val="FBAE40"/>
          </p15:clr>
        </p15:guide>
        <p15:guide id="36" pos="3368" userDrawn="1">
          <p15:clr>
            <a:srgbClr val="FBAE40"/>
          </p15:clr>
        </p15:guide>
        <p15:guide id="37" pos="3594" userDrawn="1">
          <p15:clr>
            <a:srgbClr val="FBAE40"/>
          </p15:clr>
        </p15:guide>
        <p15:guide id="38" pos="3821" userDrawn="1">
          <p15:clr>
            <a:srgbClr val="FBAE40"/>
          </p15:clr>
        </p15:guide>
        <p15:guide id="39" pos="4048" userDrawn="1">
          <p15:clr>
            <a:srgbClr val="FBAE40"/>
          </p15:clr>
        </p15:guide>
        <p15:guide id="40" pos="4275" userDrawn="1">
          <p15:clr>
            <a:srgbClr val="FBAE40"/>
          </p15:clr>
        </p15:guide>
        <p15:guide id="41" pos="4501" userDrawn="1">
          <p15:clr>
            <a:srgbClr val="FBAE40"/>
          </p15:clr>
        </p15:guide>
        <p15:guide id="42" pos="4728" userDrawn="1">
          <p15:clr>
            <a:srgbClr val="FBAE40"/>
          </p15:clr>
        </p15:guide>
        <p15:guide id="43" pos="4955" userDrawn="1">
          <p15:clr>
            <a:srgbClr val="FBAE40"/>
          </p15:clr>
        </p15:guide>
        <p15:guide id="44" pos="5182" userDrawn="1">
          <p15:clr>
            <a:srgbClr val="FBAE40"/>
          </p15:clr>
        </p15:guide>
        <p15:guide id="45" pos="5408" userDrawn="1">
          <p15:clr>
            <a:srgbClr val="FBAE40"/>
          </p15:clr>
        </p15:guide>
        <p15:guide id="46" pos="5635" userDrawn="1">
          <p15:clr>
            <a:srgbClr val="FBAE40"/>
          </p15:clr>
        </p15:guide>
        <p15:guide id="47" pos="5862" userDrawn="1">
          <p15:clr>
            <a:srgbClr val="FBAE40"/>
          </p15:clr>
        </p15:guide>
        <p15:guide id="48" pos="6089" userDrawn="1">
          <p15:clr>
            <a:srgbClr val="FBAE40"/>
          </p15:clr>
        </p15:guide>
        <p15:guide id="49" pos="6316" userDrawn="1">
          <p15:clr>
            <a:srgbClr val="FBAE40"/>
          </p15:clr>
        </p15:guide>
        <p15:guide id="50" pos="6542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lajd tytułowy (krótki tytuł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ymbol zastępczy obrazu 16">
            <a:extLst>
              <a:ext uri="{FF2B5EF4-FFF2-40B4-BE49-F238E27FC236}">
                <a16:creationId xmlns:a16="http://schemas.microsoft.com/office/drawing/2014/main" id="{69383BDA-94B1-6FB6-27E3-0CC3DEDF5AF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6784975" cy="5221288"/>
          </a:xfrm>
          <a:custGeom>
            <a:avLst/>
            <a:gdLst>
              <a:gd name="connsiteX0" fmla="*/ 0 w 6784975"/>
              <a:gd name="connsiteY0" fmla="*/ 0 h 5221288"/>
              <a:gd name="connsiteX1" fmla="*/ 6784975 w 6784975"/>
              <a:gd name="connsiteY1" fmla="*/ 0 h 5221288"/>
              <a:gd name="connsiteX2" fmla="*/ 6784975 w 6784975"/>
              <a:gd name="connsiteY2" fmla="*/ 4500563 h 5221288"/>
              <a:gd name="connsiteX3" fmla="*/ 2825750 w 6784975"/>
              <a:gd name="connsiteY3" fmla="*/ 4500563 h 5221288"/>
              <a:gd name="connsiteX4" fmla="*/ 2825750 w 6784975"/>
              <a:gd name="connsiteY4" fmla="*/ 5221288 h 5221288"/>
              <a:gd name="connsiteX5" fmla="*/ 0 w 6784975"/>
              <a:gd name="connsiteY5" fmla="*/ 5221288 h 5221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784975" h="5221288">
                <a:moveTo>
                  <a:pt x="0" y="0"/>
                </a:moveTo>
                <a:lnTo>
                  <a:pt x="6784975" y="0"/>
                </a:lnTo>
                <a:lnTo>
                  <a:pt x="6784975" y="4500563"/>
                </a:lnTo>
                <a:lnTo>
                  <a:pt x="2825750" y="4500563"/>
                </a:lnTo>
                <a:lnTo>
                  <a:pt x="2825750" y="5221288"/>
                </a:lnTo>
                <a:lnTo>
                  <a:pt x="0" y="522128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 anchorCtr="0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 sz="1000"/>
            </a:lvl1pPr>
          </a:lstStyle>
          <a:p>
            <a:r>
              <a:rPr lang="pl-PL" dirty="0"/>
              <a:t>Kliknij ikonę, aby dodać obraz</a:t>
            </a:r>
          </a:p>
        </p:txBody>
      </p:sp>
      <p:sp>
        <p:nvSpPr>
          <p:cNvPr id="13" name="Prostokąt 12">
            <a:extLst>
              <a:ext uri="{FF2B5EF4-FFF2-40B4-BE49-F238E27FC236}">
                <a16:creationId xmlns:a16="http://schemas.microsoft.com/office/drawing/2014/main" id="{38965D1A-9BC8-2AB7-6B73-C2BBDA5D66AA}"/>
              </a:ext>
            </a:extLst>
          </p:cNvPr>
          <p:cNvSpPr/>
          <p:nvPr userDrawn="1"/>
        </p:nvSpPr>
        <p:spPr>
          <a:xfrm>
            <a:off x="2825750" y="4500563"/>
            <a:ext cx="6840538" cy="179963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72808" y="5579563"/>
            <a:ext cx="6133117" cy="648546"/>
          </a:xfrm>
        </p:spPr>
        <p:txBody>
          <a:bodyPr anchor="t" anchorCtr="0">
            <a:normAutofit/>
          </a:bodyPr>
          <a:lstStyle>
            <a:lvl1pPr algn="l">
              <a:lnSpc>
                <a:spcPts val="3500"/>
              </a:lnSpc>
              <a:defRPr sz="280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66444" y="539750"/>
            <a:ext cx="1799844" cy="366725"/>
          </a:xfrm>
          <a:prstGeom prst="rect">
            <a:avLst/>
          </a:prstGeom>
        </p:spPr>
        <p:txBody>
          <a:bodyPr lIns="0" tIns="0" rIns="0" bIns="0"/>
          <a:lstStyle>
            <a:lvl1pPr algn="r">
              <a:lnSpc>
                <a:spcPts val="1800"/>
              </a:lnSpc>
              <a:defRPr sz="1400">
                <a:solidFill>
                  <a:schemeClr val="tx2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fld id="{D857886D-A165-4D54-8DB0-CE6586ECA8EC}" type="datetime1">
              <a:rPr lang="pl-PL" smtClean="0"/>
              <a:t>6.07.2025</a:t>
            </a:fld>
            <a:endParaRPr lang="pl-PL" dirty="0"/>
          </a:p>
        </p:txBody>
      </p:sp>
      <p:pic>
        <p:nvPicPr>
          <p:cNvPr id="8" name="Obraz 7" descr="logo Funduszy Europejskich">
            <a:extLst>
              <a:ext uri="{FF2B5EF4-FFF2-40B4-BE49-F238E27FC236}">
                <a16:creationId xmlns:a16="http://schemas.microsoft.com/office/drawing/2014/main" id="{70B23A41-17AB-76D8-3EFE-38FC22C5B56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000" y="6371047"/>
            <a:ext cx="1621258" cy="949192"/>
          </a:xfrm>
          <a:prstGeom prst="rect">
            <a:avLst/>
          </a:prstGeom>
        </p:spPr>
      </p:pic>
      <p:pic>
        <p:nvPicPr>
          <p:cNvPr id="10" name="Obraz 9" descr="flaga Unii Europejskie z dopiskiem dofinansowane przez Unię Europejską">
            <a:extLst>
              <a:ext uri="{FF2B5EF4-FFF2-40B4-BE49-F238E27FC236}">
                <a16:creationId xmlns:a16="http://schemas.microsoft.com/office/drawing/2014/main" id="{E8AB2AB5-3131-C310-7606-68997985114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2000" y="6371047"/>
            <a:ext cx="2633371" cy="949192"/>
          </a:xfrm>
          <a:prstGeom prst="rect">
            <a:avLst/>
          </a:prstGeom>
        </p:spPr>
      </p:pic>
      <p:pic>
        <p:nvPicPr>
          <p:cNvPr id="12" name="Obraz 11" descr="barwy RP">
            <a:extLst>
              <a:ext uri="{FF2B5EF4-FFF2-40B4-BE49-F238E27FC236}">
                <a16:creationId xmlns:a16="http://schemas.microsoft.com/office/drawing/2014/main" id="{7C93677B-A16E-82CA-7FC4-B6B515160706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2743" y="6370378"/>
            <a:ext cx="2239772" cy="950531"/>
          </a:xfrm>
          <a:prstGeom prst="rect">
            <a:avLst/>
          </a:prstGeom>
        </p:spPr>
      </p:pic>
      <p:pic>
        <p:nvPicPr>
          <p:cNvPr id="18" name="Obraz 17" descr="Obraz zawierający tekst&#10;&#10;Opis wygenerowany automatycznie">
            <a:extLst>
              <a:ext uri="{FF2B5EF4-FFF2-40B4-BE49-F238E27FC236}">
                <a16:creationId xmlns:a16="http://schemas.microsoft.com/office/drawing/2014/main" id="{EB4DB370-BCB9-D1E9-5613-5A9DCA5F3119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5750" y="4500563"/>
            <a:ext cx="3959225" cy="7200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39351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92" userDrawn="1">
          <p15:clr>
            <a:srgbClr val="FBAE40"/>
          </p15:clr>
        </p15:guide>
        <p15:guide id="2" orient="horz" pos="113" userDrawn="1">
          <p15:clr>
            <a:srgbClr val="FBAE40"/>
          </p15:clr>
        </p15:guide>
        <p15:guide id="3" orient="horz" pos="2381" userDrawn="1">
          <p15:clr>
            <a:srgbClr val="FBAE40"/>
          </p15:clr>
        </p15:guide>
        <p15:guide id="4" orient="horz" pos="340" userDrawn="1">
          <p15:clr>
            <a:srgbClr val="FBAE40"/>
          </p15:clr>
        </p15:guide>
        <p15:guide id="5" orient="horz" pos="567" userDrawn="1">
          <p15:clr>
            <a:srgbClr val="FBAE40"/>
          </p15:clr>
        </p15:guide>
        <p15:guide id="6" orient="horz" pos="794" userDrawn="1">
          <p15:clr>
            <a:srgbClr val="FBAE40"/>
          </p15:clr>
        </p15:guide>
        <p15:guide id="7" orient="horz" pos="1020" userDrawn="1">
          <p15:clr>
            <a:srgbClr val="FBAE40"/>
          </p15:clr>
        </p15:guide>
        <p15:guide id="8" orient="horz" pos="1247" userDrawn="1">
          <p15:clr>
            <a:srgbClr val="FBAE40"/>
          </p15:clr>
        </p15:guide>
        <p15:guide id="9" orient="horz" pos="1474" userDrawn="1">
          <p15:clr>
            <a:srgbClr val="FBAE40"/>
          </p15:clr>
        </p15:guide>
        <p15:guide id="10" orient="horz" pos="1701" userDrawn="1">
          <p15:clr>
            <a:srgbClr val="FBAE40"/>
          </p15:clr>
        </p15:guide>
        <p15:guide id="11" orient="horz" pos="1927" userDrawn="1">
          <p15:clr>
            <a:srgbClr val="FBAE40"/>
          </p15:clr>
        </p15:guide>
        <p15:guide id="12" orient="horz" pos="2154" userDrawn="1">
          <p15:clr>
            <a:srgbClr val="FBAE40"/>
          </p15:clr>
        </p15:guide>
        <p15:guide id="13" orient="horz" pos="2608" userDrawn="1">
          <p15:clr>
            <a:srgbClr val="FBAE40"/>
          </p15:clr>
        </p15:guide>
        <p15:guide id="14" orient="horz" pos="2835" userDrawn="1">
          <p15:clr>
            <a:srgbClr val="FBAE40"/>
          </p15:clr>
        </p15:guide>
        <p15:guide id="15" orient="horz" pos="3061" userDrawn="1">
          <p15:clr>
            <a:srgbClr val="FBAE40"/>
          </p15:clr>
        </p15:guide>
        <p15:guide id="16" orient="horz" pos="3288" userDrawn="1">
          <p15:clr>
            <a:srgbClr val="FBAE40"/>
          </p15:clr>
        </p15:guide>
        <p15:guide id="17" orient="horz" pos="3515" userDrawn="1">
          <p15:clr>
            <a:srgbClr val="FBAE40"/>
          </p15:clr>
        </p15:guide>
        <p15:guide id="18" orient="horz" pos="3742" userDrawn="1">
          <p15:clr>
            <a:srgbClr val="FBAE40"/>
          </p15:clr>
        </p15:guide>
        <p15:guide id="19" orient="horz" pos="3968" userDrawn="1">
          <p15:clr>
            <a:srgbClr val="FBAE40"/>
          </p15:clr>
        </p15:guide>
        <p15:guide id="20" orient="horz" pos="4195" userDrawn="1">
          <p15:clr>
            <a:srgbClr val="FBAE40"/>
          </p15:clr>
        </p15:guide>
        <p15:guide id="21" orient="horz" pos="4422" userDrawn="1">
          <p15:clr>
            <a:srgbClr val="FBAE40"/>
          </p15:clr>
        </p15:guide>
        <p15:guide id="22" orient="horz" pos="4649" userDrawn="1">
          <p15:clr>
            <a:srgbClr val="FBAE40"/>
          </p15:clr>
        </p15:guide>
        <p15:guide id="23" pos="419" userDrawn="1">
          <p15:clr>
            <a:srgbClr val="FBAE40"/>
          </p15:clr>
        </p15:guide>
        <p15:guide id="24" pos="646" userDrawn="1">
          <p15:clr>
            <a:srgbClr val="FBAE40"/>
          </p15:clr>
        </p15:guide>
        <p15:guide id="25" pos="873" userDrawn="1">
          <p15:clr>
            <a:srgbClr val="FBAE40"/>
          </p15:clr>
        </p15:guide>
        <p15:guide id="26" pos="1100" userDrawn="1">
          <p15:clr>
            <a:srgbClr val="FBAE40"/>
          </p15:clr>
        </p15:guide>
        <p15:guide id="27" pos="1327" userDrawn="1">
          <p15:clr>
            <a:srgbClr val="FBAE40"/>
          </p15:clr>
        </p15:guide>
        <p15:guide id="28" pos="1553" userDrawn="1">
          <p15:clr>
            <a:srgbClr val="FBAE40"/>
          </p15:clr>
        </p15:guide>
        <p15:guide id="29" pos="1780" userDrawn="1">
          <p15:clr>
            <a:srgbClr val="FBAE40"/>
          </p15:clr>
        </p15:guide>
        <p15:guide id="30" pos="2007" userDrawn="1">
          <p15:clr>
            <a:srgbClr val="FBAE40"/>
          </p15:clr>
        </p15:guide>
        <p15:guide id="31" pos="2234" userDrawn="1">
          <p15:clr>
            <a:srgbClr val="FBAE40"/>
          </p15:clr>
        </p15:guide>
        <p15:guide id="32" pos="2460" userDrawn="1">
          <p15:clr>
            <a:srgbClr val="FBAE40"/>
          </p15:clr>
        </p15:guide>
        <p15:guide id="33" pos="2687" userDrawn="1">
          <p15:clr>
            <a:srgbClr val="FBAE40"/>
          </p15:clr>
        </p15:guide>
        <p15:guide id="34" pos="2914" userDrawn="1">
          <p15:clr>
            <a:srgbClr val="FBAE40"/>
          </p15:clr>
        </p15:guide>
        <p15:guide id="35" pos="3141" userDrawn="1">
          <p15:clr>
            <a:srgbClr val="FBAE40"/>
          </p15:clr>
        </p15:guide>
        <p15:guide id="36" pos="3368" userDrawn="1">
          <p15:clr>
            <a:srgbClr val="FBAE40"/>
          </p15:clr>
        </p15:guide>
        <p15:guide id="37" pos="3594" userDrawn="1">
          <p15:clr>
            <a:srgbClr val="FBAE40"/>
          </p15:clr>
        </p15:guide>
        <p15:guide id="38" pos="3821" userDrawn="1">
          <p15:clr>
            <a:srgbClr val="FBAE40"/>
          </p15:clr>
        </p15:guide>
        <p15:guide id="39" pos="4048" userDrawn="1">
          <p15:clr>
            <a:srgbClr val="FBAE40"/>
          </p15:clr>
        </p15:guide>
        <p15:guide id="40" pos="4275" userDrawn="1">
          <p15:clr>
            <a:srgbClr val="FBAE40"/>
          </p15:clr>
        </p15:guide>
        <p15:guide id="41" pos="4501" userDrawn="1">
          <p15:clr>
            <a:srgbClr val="FBAE40"/>
          </p15:clr>
        </p15:guide>
        <p15:guide id="42" pos="4728" userDrawn="1">
          <p15:clr>
            <a:srgbClr val="FBAE40"/>
          </p15:clr>
        </p15:guide>
        <p15:guide id="43" pos="4955" userDrawn="1">
          <p15:clr>
            <a:srgbClr val="FBAE40"/>
          </p15:clr>
        </p15:guide>
        <p15:guide id="44" pos="5182" userDrawn="1">
          <p15:clr>
            <a:srgbClr val="FBAE40"/>
          </p15:clr>
        </p15:guide>
        <p15:guide id="45" pos="5408" userDrawn="1">
          <p15:clr>
            <a:srgbClr val="FBAE40"/>
          </p15:clr>
        </p15:guide>
        <p15:guide id="46" pos="5635" userDrawn="1">
          <p15:clr>
            <a:srgbClr val="FBAE40"/>
          </p15:clr>
        </p15:guide>
        <p15:guide id="47" pos="5862" userDrawn="1">
          <p15:clr>
            <a:srgbClr val="FBAE40"/>
          </p15:clr>
        </p15:guide>
        <p15:guide id="48" pos="6089" userDrawn="1">
          <p15:clr>
            <a:srgbClr val="FBAE40"/>
          </p15:clr>
        </p15:guide>
        <p15:guide id="49" pos="6316" userDrawn="1">
          <p15:clr>
            <a:srgbClr val="FBAE40"/>
          </p15:clr>
        </p15:guide>
        <p15:guide id="50" pos="6542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lajd tytuł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rostokąt 9">
            <a:extLst>
              <a:ext uri="{FF2B5EF4-FFF2-40B4-BE49-F238E27FC236}">
                <a16:creationId xmlns:a16="http://schemas.microsoft.com/office/drawing/2014/main" id="{0D1F565A-4734-6B49-4F72-233C397DE031}"/>
              </a:ext>
            </a:extLst>
          </p:cNvPr>
          <p:cNvSpPr/>
          <p:nvPr userDrawn="1"/>
        </p:nvSpPr>
        <p:spPr>
          <a:xfrm>
            <a:off x="2825749" y="4500563"/>
            <a:ext cx="7196139" cy="215959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9" name="Symbol zastępczy obrazu 8">
            <a:extLst>
              <a:ext uri="{FF2B5EF4-FFF2-40B4-BE49-F238E27FC236}">
                <a16:creationId xmlns:a16="http://schemas.microsoft.com/office/drawing/2014/main" id="{12E8330A-FFD8-2BBA-E745-7200C0738BE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69925" y="0"/>
            <a:ext cx="6835775" cy="4859338"/>
          </a:xfrm>
          <a:custGeom>
            <a:avLst/>
            <a:gdLst>
              <a:gd name="connsiteX0" fmla="*/ 0 w 6835775"/>
              <a:gd name="connsiteY0" fmla="*/ 0 h 4859338"/>
              <a:gd name="connsiteX1" fmla="*/ 6835775 w 6835775"/>
              <a:gd name="connsiteY1" fmla="*/ 0 h 4859338"/>
              <a:gd name="connsiteX2" fmla="*/ 6835775 w 6835775"/>
              <a:gd name="connsiteY2" fmla="*/ 4500563 h 4859338"/>
              <a:gd name="connsiteX3" fmla="*/ 2155824 w 6835775"/>
              <a:gd name="connsiteY3" fmla="*/ 4500563 h 4859338"/>
              <a:gd name="connsiteX4" fmla="*/ 2155824 w 6835775"/>
              <a:gd name="connsiteY4" fmla="*/ 4859338 h 4859338"/>
              <a:gd name="connsiteX5" fmla="*/ 0 w 6835775"/>
              <a:gd name="connsiteY5" fmla="*/ 4859338 h 48593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35775" h="4859338">
                <a:moveTo>
                  <a:pt x="0" y="0"/>
                </a:moveTo>
                <a:lnTo>
                  <a:pt x="6835775" y="0"/>
                </a:lnTo>
                <a:lnTo>
                  <a:pt x="6835775" y="4500563"/>
                </a:lnTo>
                <a:lnTo>
                  <a:pt x="2155824" y="4500563"/>
                </a:lnTo>
                <a:lnTo>
                  <a:pt x="2155824" y="4859338"/>
                </a:lnTo>
                <a:lnTo>
                  <a:pt x="0" y="485933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 anchorCtr="0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 sz="1000"/>
            </a:lvl1pPr>
          </a:lstStyle>
          <a:p>
            <a:r>
              <a:rPr lang="pl-PL"/>
              <a:t>Kliknij ikonę, aby dodać obraz</a:t>
            </a:r>
            <a:endParaRPr lang="pl-PL" dirty="0"/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7BF7E1EF-0AB1-F3B1-F5CD-6A2AA3056193}"/>
              </a:ext>
            </a:extLst>
          </p:cNvPr>
          <p:cNvSpPr/>
          <p:nvPr userDrawn="1"/>
        </p:nvSpPr>
        <p:spPr>
          <a:xfrm>
            <a:off x="3905250" y="4500562"/>
            <a:ext cx="3600449" cy="359395"/>
          </a:xfrm>
          <a:prstGeom prst="rect">
            <a:avLst/>
          </a:prstGeom>
          <a:solidFill>
            <a:srgbClr val="0052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6" name="Prostokąt 5">
            <a:extLst>
              <a:ext uri="{FF2B5EF4-FFF2-40B4-BE49-F238E27FC236}">
                <a16:creationId xmlns:a16="http://schemas.microsoft.com/office/drawing/2014/main" id="{03E2C530-5988-0861-50D8-1C7FE1662A60}"/>
              </a:ext>
            </a:extLst>
          </p:cNvPr>
          <p:cNvSpPr/>
          <p:nvPr userDrawn="1"/>
        </p:nvSpPr>
        <p:spPr>
          <a:xfrm>
            <a:off x="2825751" y="4500561"/>
            <a:ext cx="1079500" cy="35877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86113" y="5195719"/>
            <a:ext cx="6480176" cy="1320421"/>
          </a:xfrm>
        </p:spPr>
        <p:txBody>
          <a:bodyPr anchor="t" anchorCtr="0">
            <a:normAutofit/>
          </a:bodyPr>
          <a:lstStyle>
            <a:lvl1pPr algn="l">
              <a:lnSpc>
                <a:spcPts val="3500"/>
              </a:lnSpc>
              <a:defRPr sz="280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790164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93" userDrawn="1">
          <p15:clr>
            <a:srgbClr val="FBAE40"/>
          </p15:clr>
        </p15:guide>
        <p15:guide id="2" orient="horz" pos="113" userDrawn="1">
          <p15:clr>
            <a:srgbClr val="FBAE40"/>
          </p15:clr>
        </p15:guide>
        <p15:guide id="3" orient="horz" pos="2381" userDrawn="1">
          <p15:clr>
            <a:srgbClr val="FBAE40"/>
          </p15:clr>
        </p15:guide>
        <p15:guide id="4" orient="horz" pos="340" userDrawn="1">
          <p15:clr>
            <a:srgbClr val="FBAE40"/>
          </p15:clr>
        </p15:guide>
        <p15:guide id="5" orient="horz" pos="567" userDrawn="1">
          <p15:clr>
            <a:srgbClr val="FBAE40"/>
          </p15:clr>
        </p15:guide>
        <p15:guide id="6" orient="horz" pos="794" userDrawn="1">
          <p15:clr>
            <a:srgbClr val="FBAE40"/>
          </p15:clr>
        </p15:guide>
        <p15:guide id="7" orient="horz" pos="1020" userDrawn="1">
          <p15:clr>
            <a:srgbClr val="FBAE40"/>
          </p15:clr>
        </p15:guide>
        <p15:guide id="8" orient="horz" pos="1247" userDrawn="1">
          <p15:clr>
            <a:srgbClr val="FBAE40"/>
          </p15:clr>
        </p15:guide>
        <p15:guide id="9" orient="horz" pos="1474" userDrawn="1">
          <p15:clr>
            <a:srgbClr val="FBAE40"/>
          </p15:clr>
        </p15:guide>
        <p15:guide id="10" orient="horz" pos="1701" userDrawn="1">
          <p15:clr>
            <a:srgbClr val="FBAE40"/>
          </p15:clr>
        </p15:guide>
        <p15:guide id="11" orient="horz" pos="1927" userDrawn="1">
          <p15:clr>
            <a:srgbClr val="FBAE40"/>
          </p15:clr>
        </p15:guide>
        <p15:guide id="12" orient="horz" pos="2154" userDrawn="1">
          <p15:clr>
            <a:srgbClr val="FBAE40"/>
          </p15:clr>
        </p15:guide>
        <p15:guide id="13" orient="horz" pos="2608" userDrawn="1">
          <p15:clr>
            <a:srgbClr val="FBAE40"/>
          </p15:clr>
        </p15:guide>
        <p15:guide id="14" orient="horz" pos="2835" userDrawn="1">
          <p15:clr>
            <a:srgbClr val="FBAE40"/>
          </p15:clr>
        </p15:guide>
        <p15:guide id="15" orient="horz" pos="3061" userDrawn="1">
          <p15:clr>
            <a:srgbClr val="FBAE40"/>
          </p15:clr>
        </p15:guide>
        <p15:guide id="16" orient="horz" pos="3288" userDrawn="1">
          <p15:clr>
            <a:srgbClr val="FBAE40"/>
          </p15:clr>
        </p15:guide>
        <p15:guide id="17" orient="horz" pos="3515" userDrawn="1">
          <p15:clr>
            <a:srgbClr val="FBAE40"/>
          </p15:clr>
        </p15:guide>
        <p15:guide id="18" orient="horz" pos="3742" userDrawn="1">
          <p15:clr>
            <a:srgbClr val="FBAE40"/>
          </p15:clr>
        </p15:guide>
        <p15:guide id="19" orient="horz" pos="3968" userDrawn="1">
          <p15:clr>
            <a:srgbClr val="FBAE40"/>
          </p15:clr>
        </p15:guide>
        <p15:guide id="20" orient="horz" pos="4195" userDrawn="1">
          <p15:clr>
            <a:srgbClr val="FBAE40"/>
          </p15:clr>
        </p15:guide>
        <p15:guide id="21" orient="horz" pos="4422" userDrawn="1">
          <p15:clr>
            <a:srgbClr val="FBAE40"/>
          </p15:clr>
        </p15:guide>
        <p15:guide id="22" orient="horz" pos="4649" userDrawn="1">
          <p15:clr>
            <a:srgbClr val="FBAE40"/>
          </p15:clr>
        </p15:guide>
        <p15:guide id="23" pos="419" userDrawn="1">
          <p15:clr>
            <a:srgbClr val="FBAE40"/>
          </p15:clr>
        </p15:guide>
        <p15:guide id="24" pos="646" userDrawn="1">
          <p15:clr>
            <a:srgbClr val="FBAE40"/>
          </p15:clr>
        </p15:guide>
        <p15:guide id="25" pos="873" userDrawn="1">
          <p15:clr>
            <a:srgbClr val="FBAE40"/>
          </p15:clr>
        </p15:guide>
        <p15:guide id="26" pos="1100" userDrawn="1">
          <p15:clr>
            <a:srgbClr val="FBAE40"/>
          </p15:clr>
        </p15:guide>
        <p15:guide id="27" pos="1327" userDrawn="1">
          <p15:clr>
            <a:srgbClr val="FBAE40"/>
          </p15:clr>
        </p15:guide>
        <p15:guide id="28" pos="1553" userDrawn="1">
          <p15:clr>
            <a:srgbClr val="FBAE40"/>
          </p15:clr>
        </p15:guide>
        <p15:guide id="29" pos="1780" userDrawn="1">
          <p15:clr>
            <a:srgbClr val="FBAE40"/>
          </p15:clr>
        </p15:guide>
        <p15:guide id="30" pos="2007" userDrawn="1">
          <p15:clr>
            <a:srgbClr val="FBAE40"/>
          </p15:clr>
        </p15:guide>
        <p15:guide id="31" pos="2234" userDrawn="1">
          <p15:clr>
            <a:srgbClr val="FBAE40"/>
          </p15:clr>
        </p15:guide>
        <p15:guide id="32" pos="2460" userDrawn="1">
          <p15:clr>
            <a:srgbClr val="FBAE40"/>
          </p15:clr>
        </p15:guide>
        <p15:guide id="33" pos="2687" userDrawn="1">
          <p15:clr>
            <a:srgbClr val="FBAE40"/>
          </p15:clr>
        </p15:guide>
        <p15:guide id="34" pos="2914" userDrawn="1">
          <p15:clr>
            <a:srgbClr val="FBAE40"/>
          </p15:clr>
        </p15:guide>
        <p15:guide id="35" pos="3141" userDrawn="1">
          <p15:clr>
            <a:srgbClr val="FBAE40"/>
          </p15:clr>
        </p15:guide>
        <p15:guide id="36" pos="3368" userDrawn="1">
          <p15:clr>
            <a:srgbClr val="FBAE40"/>
          </p15:clr>
        </p15:guide>
        <p15:guide id="37" pos="3594" userDrawn="1">
          <p15:clr>
            <a:srgbClr val="FBAE40"/>
          </p15:clr>
        </p15:guide>
        <p15:guide id="38" pos="3821" userDrawn="1">
          <p15:clr>
            <a:srgbClr val="FBAE40"/>
          </p15:clr>
        </p15:guide>
        <p15:guide id="39" pos="4048" userDrawn="1">
          <p15:clr>
            <a:srgbClr val="FBAE40"/>
          </p15:clr>
        </p15:guide>
        <p15:guide id="40" pos="4275" userDrawn="1">
          <p15:clr>
            <a:srgbClr val="FBAE40"/>
          </p15:clr>
        </p15:guide>
        <p15:guide id="41" pos="4501" userDrawn="1">
          <p15:clr>
            <a:srgbClr val="FBAE40"/>
          </p15:clr>
        </p15:guide>
        <p15:guide id="42" pos="4728" userDrawn="1">
          <p15:clr>
            <a:srgbClr val="FBAE40"/>
          </p15:clr>
        </p15:guide>
        <p15:guide id="43" pos="4955" userDrawn="1">
          <p15:clr>
            <a:srgbClr val="FBAE40"/>
          </p15:clr>
        </p15:guide>
        <p15:guide id="44" pos="5182" userDrawn="1">
          <p15:clr>
            <a:srgbClr val="FBAE40"/>
          </p15:clr>
        </p15:guide>
        <p15:guide id="45" pos="5408" userDrawn="1">
          <p15:clr>
            <a:srgbClr val="FBAE40"/>
          </p15:clr>
        </p15:guide>
        <p15:guide id="46" pos="5635" userDrawn="1">
          <p15:clr>
            <a:srgbClr val="FBAE40"/>
          </p15:clr>
        </p15:guide>
        <p15:guide id="47" pos="5862" userDrawn="1">
          <p15:clr>
            <a:srgbClr val="FBAE40"/>
          </p15:clr>
        </p15:guide>
        <p15:guide id="48" pos="6089" userDrawn="1">
          <p15:clr>
            <a:srgbClr val="FBAE40"/>
          </p15:clr>
        </p15:guide>
        <p15:guide id="49" pos="6316" userDrawn="1">
          <p15:clr>
            <a:srgbClr val="FBAE40"/>
          </p15:clr>
        </p15:guide>
        <p15:guide id="50" pos="6542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Slajd - tytuł + zawartość z paski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96BE561E-99B3-4335-3AEE-43699306B9E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9052797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Slajd - tytuł + 2 elementy zawartości z paski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25906" y="1979837"/>
            <a:ext cx="4140000" cy="468001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25906" y="1979613"/>
            <a:ext cx="4140000" cy="4680226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141AAA0E-45E9-08FB-9373-71A084B8884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1340004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lajd - tytuł + zdjęcie + zawartość z paski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45906" y="899836"/>
            <a:ext cx="4320000" cy="1080001"/>
          </a:xfrm>
        </p:spPr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45906" y="1979837"/>
            <a:ext cx="4320382" cy="4680002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141AAA0E-45E9-08FB-9373-71A084B8884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7" name="Symbol zastępczy obrazu 6">
            <a:extLst>
              <a:ext uri="{FF2B5EF4-FFF2-40B4-BE49-F238E27FC236}">
                <a16:creationId xmlns:a16="http://schemas.microsoft.com/office/drawing/2014/main" id="{E681B9F9-7BA5-2D43-A1BD-8AF5D0250636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900113"/>
            <a:ext cx="4986338" cy="5759726"/>
          </a:xfrm>
          <a:solidFill>
            <a:schemeClr val="bg1">
              <a:lumMod val="95000"/>
            </a:schemeClr>
          </a:solidFill>
        </p:spPr>
        <p:txBody>
          <a:bodyPr anchor="ctr" anchorCtr="0"/>
          <a:lstStyle>
            <a:lvl1pPr algn="ctr">
              <a:buFont typeface="Arial" panose="020B0604020202020204" pitchFamily="34" charset="0"/>
              <a:buNone/>
              <a:defRPr sz="1000"/>
            </a:lvl1pPr>
          </a:lstStyle>
          <a:p>
            <a:r>
              <a:rPr lang="pl-PL"/>
              <a:t>Kliknij ikonę, aby dodać obraz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4539877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1_Slajd - tytuł + zawartość bez pas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96BE561E-99B3-4335-3AEE-43699306B9E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6" name="Prostokąt 5">
            <a:extLst>
              <a:ext uri="{FF2B5EF4-FFF2-40B4-BE49-F238E27FC236}">
                <a16:creationId xmlns:a16="http://schemas.microsoft.com/office/drawing/2014/main" id="{630E28BA-19A4-6182-CE10-65107EDF6B75}"/>
              </a:ext>
            </a:extLst>
          </p:cNvPr>
          <p:cNvSpPr/>
          <p:nvPr userDrawn="1"/>
        </p:nvSpPr>
        <p:spPr>
          <a:xfrm>
            <a:off x="8585546" y="7380288"/>
            <a:ext cx="1080742" cy="1793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1699915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1_Slajd - tytuł + 2 elementy zawartości bez pas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25906" y="1979837"/>
            <a:ext cx="4140000" cy="4680018"/>
          </a:xfrm>
        </p:spPr>
        <p:txBody>
          <a:bodyPr/>
          <a:lstStyle/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25906" y="1979613"/>
            <a:ext cx="4140000" cy="4680226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9A72189C-757E-47DF-313E-E0F36399C09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6" name="Prostokąt 5">
            <a:extLst>
              <a:ext uri="{FF2B5EF4-FFF2-40B4-BE49-F238E27FC236}">
                <a16:creationId xmlns:a16="http://schemas.microsoft.com/office/drawing/2014/main" id="{E363107C-97A9-9A5D-A2A2-E6ABB7ED4C62}"/>
              </a:ext>
            </a:extLst>
          </p:cNvPr>
          <p:cNvSpPr/>
          <p:nvPr userDrawn="1"/>
        </p:nvSpPr>
        <p:spPr>
          <a:xfrm>
            <a:off x="8585546" y="7380288"/>
            <a:ext cx="1080742" cy="1793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8959707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25525" y="899836"/>
            <a:ext cx="8640381" cy="1080001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pl-PL" dirty="0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5907" y="1979837"/>
            <a:ext cx="8640382" cy="4680002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  <a:endParaRPr lang="en-US" dirty="0"/>
          </a:p>
        </p:txBody>
      </p:sp>
      <p:sp>
        <p:nvSpPr>
          <p:cNvPr id="10" name="Prostokąt 9">
            <a:extLst>
              <a:ext uri="{FF2B5EF4-FFF2-40B4-BE49-F238E27FC236}">
                <a16:creationId xmlns:a16="http://schemas.microsoft.com/office/drawing/2014/main" id="{617E16B8-2BD0-D12E-978E-94E428DF9717}"/>
              </a:ext>
            </a:extLst>
          </p:cNvPr>
          <p:cNvSpPr/>
          <p:nvPr userDrawn="1"/>
        </p:nvSpPr>
        <p:spPr>
          <a:xfrm>
            <a:off x="1025870" y="0"/>
            <a:ext cx="1080742" cy="1793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2" name="Prostokąt 11">
            <a:extLst>
              <a:ext uri="{FF2B5EF4-FFF2-40B4-BE49-F238E27FC236}">
                <a16:creationId xmlns:a16="http://schemas.microsoft.com/office/drawing/2014/main" id="{662915FD-1FF3-5CF3-5C57-034114B5E6A2}"/>
              </a:ext>
            </a:extLst>
          </p:cNvPr>
          <p:cNvSpPr/>
          <p:nvPr userDrawn="1"/>
        </p:nvSpPr>
        <p:spPr>
          <a:xfrm>
            <a:off x="2106612" y="0"/>
            <a:ext cx="7559293" cy="1793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5026AD61-FC69-65FC-05E3-06AA14C8930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85200" y="7019837"/>
            <a:ext cx="1080000" cy="180000"/>
          </a:xfrm>
          <a:prstGeom prst="rect">
            <a:avLst/>
          </a:prstGeom>
          <a:noFill/>
        </p:spPr>
        <p:txBody>
          <a:bodyPr vert="horz" lIns="0" tIns="72000" rIns="0" bIns="72000" rtlCol="0" anchor="ctr" anchorCtr="0"/>
          <a:lstStyle>
            <a:lvl1pPr algn="r">
              <a:defRPr sz="1000">
                <a:solidFill>
                  <a:schemeClr val="tx2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fld id="{EB4015AA-59F6-416B-87A6-8E3D940284E2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7" name="Prostokąt 6">
            <a:extLst>
              <a:ext uri="{FF2B5EF4-FFF2-40B4-BE49-F238E27FC236}">
                <a16:creationId xmlns:a16="http://schemas.microsoft.com/office/drawing/2014/main" id="{4C2A84FB-402E-BB6C-632B-D1ADD49B7D8C}"/>
              </a:ext>
            </a:extLst>
          </p:cNvPr>
          <p:cNvSpPr/>
          <p:nvPr userDrawn="1"/>
        </p:nvSpPr>
        <p:spPr>
          <a:xfrm>
            <a:off x="8585546" y="7380288"/>
            <a:ext cx="1080742" cy="1793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2861639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25" r:id="rId2"/>
    <p:sldLayoutId id="2147483720" r:id="rId3"/>
    <p:sldLayoutId id="2147483721" r:id="rId4"/>
    <p:sldLayoutId id="2147483710" r:id="rId5"/>
    <p:sldLayoutId id="2147483712" r:id="rId6"/>
    <p:sldLayoutId id="2147483726" r:id="rId7"/>
    <p:sldLayoutId id="2147483740" r:id="rId8"/>
    <p:sldLayoutId id="2147483723" r:id="rId9"/>
    <p:sldLayoutId id="2147483728" r:id="rId10"/>
  </p:sldLayoutIdLst>
  <p:hf hdr="0" ftr="0"/>
  <p:txStyles>
    <p:titleStyle>
      <a:lvl1pPr algn="l" defTabSz="1007943" rtl="0" eaLnBrk="1" latinLnBrk="0" hangingPunct="1">
        <a:lnSpc>
          <a:spcPts val="3600"/>
        </a:lnSpc>
        <a:spcBef>
          <a:spcPct val="0"/>
        </a:spcBef>
        <a:buNone/>
        <a:defRPr sz="2800" b="1" kern="1200">
          <a:solidFill>
            <a:schemeClr val="tx2"/>
          </a:solidFill>
          <a:latin typeface="Open Sans" pitchFamily="2" charset="0"/>
          <a:ea typeface="Open Sans" pitchFamily="2" charset="0"/>
          <a:cs typeface="Open Sans" pitchFamily="2" charset="0"/>
        </a:defRPr>
      </a:lvl1pPr>
    </p:titleStyle>
    <p:bodyStyle>
      <a:lvl1pPr marL="251986" indent="-251986" algn="l" defTabSz="1007943" rtl="0" eaLnBrk="1" latinLnBrk="0" hangingPunct="1">
        <a:lnSpc>
          <a:spcPts val="2400"/>
        </a:lnSpc>
        <a:spcBef>
          <a:spcPts val="1102"/>
        </a:spcBef>
        <a:buClr>
          <a:schemeClr val="accent1"/>
        </a:buClr>
        <a:buFontTx/>
        <a:buBlip>
          <a:blip r:embed="rId12"/>
        </a:buBlip>
        <a:defRPr sz="1800" kern="1200">
          <a:solidFill>
            <a:schemeClr val="tx1"/>
          </a:solidFill>
          <a:latin typeface="Open Sans" pitchFamily="2" charset="0"/>
          <a:ea typeface="Open Sans" pitchFamily="2" charset="0"/>
          <a:cs typeface="Open Sans" pitchFamily="2" charset="0"/>
        </a:defRPr>
      </a:lvl1pPr>
      <a:lvl2pPr marL="755957" indent="-251986" algn="l" defTabSz="1007943" rtl="0" eaLnBrk="1" latinLnBrk="0" hangingPunct="1">
        <a:lnSpc>
          <a:spcPts val="2400"/>
        </a:lnSpc>
        <a:spcBef>
          <a:spcPts val="551"/>
        </a:spcBef>
        <a:buFontTx/>
        <a:buBlip>
          <a:blip r:embed="rId13"/>
        </a:buBlip>
        <a:defRPr sz="1800" kern="1200">
          <a:solidFill>
            <a:schemeClr val="tx1"/>
          </a:solidFill>
          <a:latin typeface="Open Sans" pitchFamily="2" charset="0"/>
          <a:ea typeface="Open Sans" pitchFamily="2" charset="0"/>
          <a:cs typeface="Open Sans" pitchFamily="2" charset="0"/>
        </a:defRPr>
      </a:lvl2pPr>
      <a:lvl3pPr marL="1259929" indent="-251986" algn="l" defTabSz="1007943" rtl="0" eaLnBrk="1" latinLnBrk="0" hangingPunct="1">
        <a:lnSpc>
          <a:spcPts val="2400"/>
        </a:lnSpc>
        <a:spcBef>
          <a:spcPts val="551"/>
        </a:spcBef>
        <a:buFontTx/>
        <a:buBlip>
          <a:blip r:embed="rId14"/>
        </a:buBlip>
        <a:defRPr sz="1800" kern="1200">
          <a:solidFill>
            <a:schemeClr val="tx1"/>
          </a:solidFill>
          <a:latin typeface="Open Sans" pitchFamily="2" charset="0"/>
          <a:ea typeface="Open Sans" pitchFamily="2" charset="0"/>
          <a:cs typeface="Open Sans" pitchFamily="2" charset="0"/>
        </a:defRPr>
      </a:lvl3pPr>
      <a:lvl4pPr marL="1763900" indent="-251986" algn="l" defTabSz="1007943" rtl="0" eaLnBrk="1" latinLnBrk="0" hangingPunct="1">
        <a:lnSpc>
          <a:spcPts val="2400"/>
        </a:lnSpc>
        <a:spcBef>
          <a:spcPts val="551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Open Sans" pitchFamily="2" charset="0"/>
          <a:ea typeface="Open Sans" pitchFamily="2" charset="0"/>
          <a:cs typeface="Open Sans" pitchFamily="2" charset="0"/>
        </a:defRPr>
      </a:lvl4pPr>
      <a:lvl5pPr marL="2267872" indent="-251986" algn="l" defTabSz="1007943" rtl="0" eaLnBrk="1" latinLnBrk="0" hangingPunct="1">
        <a:lnSpc>
          <a:spcPts val="2400"/>
        </a:lnSpc>
        <a:spcBef>
          <a:spcPts val="551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Open Sans" pitchFamily="2" charset="0"/>
          <a:ea typeface="Open Sans" pitchFamily="2" charset="0"/>
          <a:cs typeface="Open Sans" pitchFamily="2" charset="0"/>
        </a:defRPr>
      </a:lvl5pPr>
      <a:lvl6pPr marL="2771844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275815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779787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283758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1pPr>
      <a:lvl2pPr marL="503972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1007943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3pPr>
      <a:lvl4pPr marL="1511915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015886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519858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023829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527801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031772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193" userDrawn="1">
          <p15:clr>
            <a:srgbClr val="F26B43"/>
          </p15:clr>
        </p15:guide>
        <p15:guide id="2" pos="419" userDrawn="1">
          <p15:clr>
            <a:srgbClr val="F26B43"/>
          </p15:clr>
        </p15:guide>
        <p15:guide id="3" pos="646" userDrawn="1">
          <p15:clr>
            <a:srgbClr val="F26B43"/>
          </p15:clr>
        </p15:guide>
        <p15:guide id="4" pos="873" userDrawn="1">
          <p15:clr>
            <a:srgbClr val="F26B43"/>
          </p15:clr>
        </p15:guide>
        <p15:guide id="5" pos="1100" userDrawn="1">
          <p15:clr>
            <a:srgbClr val="F26B43"/>
          </p15:clr>
        </p15:guide>
        <p15:guide id="6" pos="1327" userDrawn="1">
          <p15:clr>
            <a:srgbClr val="F26B43"/>
          </p15:clr>
        </p15:guide>
        <p15:guide id="7" pos="1553" userDrawn="1">
          <p15:clr>
            <a:srgbClr val="F26B43"/>
          </p15:clr>
        </p15:guide>
        <p15:guide id="8" pos="1780" userDrawn="1">
          <p15:clr>
            <a:srgbClr val="F26B43"/>
          </p15:clr>
        </p15:guide>
        <p15:guide id="9" pos="2007" userDrawn="1">
          <p15:clr>
            <a:srgbClr val="F26B43"/>
          </p15:clr>
        </p15:guide>
        <p15:guide id="10" pos="2234" userDrawn="1">
          <p15:clr>
            <a:srgbClr val="F26B43"/>
          </p15:clr>
        </p15:guide>
        <p15:guide id="11" pos="2460" userDrawn="1">
          <p15:clr>
            <a:srgbClr val="F26B43"/>
          </p15:clr>
        </p15:guide>
        <p15:guide id="12" pos="2687" userDrawn="1">
          <p15:clr>
            <a:srgbClr val="F26B43"/>
          </p15:clr>
        </p15:guide>
        <p15:guide id="13" pos="2914" userDrawn="1">
          <p15:clr>
            <a:srgbClr val="F26B43"/>
          </p15:clr>
        </p15:guide>
        <p15:guide id="14" pos="3141" userDrawn="1">
          <p15:clr>
            <a:srgbClr val="F26B43"/>
          </p15:clr>
        </p15:guide>
        <p15:guide id="15" pos="3368" userDrawn="1">
          <p15:clr>
            <a:srgbClr val="F26B43"/>
          </p15:clr>
        </p15:guide>
        <p15:guide id="16" pos="3594" userDrawn="1">
          <p15:clr>
            <a:srgbClr val="F26B43"/>
          </p15:clr>
        </p15:guide>
        <p15:guide id="17" pos="3821" userDrawn="1">
          <p15:clr>
            <a:srgbClr val="F26B43"/>
          </p15:clr>
        </p15:guide>
        <p15:guide id="18" pos="4048" userDrawn="1">
          <p15:clr>
            <a:srgbClr val="F26B43"/>
          </p15:clr>
        </p15:guide>
        <p15:guide id="19" pos="4275" userDrawn="1">
          <p15:clr>
            <a:srgbClr val="F26B43"/>
          </p15:clr>
        </p15:guide>
        <p15:guide id="20" pos="4501" userDrawn="1">
          <p15:clr>
            <a:srgbClr val="F26B43"/>
          </p15:clr>
        </p15:guide>
        <p15:guide id="21" pos="4728" userDrawn="1">
          <p15:clr>
            <a:srgbClr val="F26B43"/>
          </p15:clr>
        </p15:guide>
        <p15:guide id="22" pos="4955" userDrawn="1">
          <p15:clr>
            <a:srgbClr val="F26B43"/>
          </p15:clr>
        </p15:guide>
        <p15:guide id="23" pos="5182" userDrawn="1">
          <p15:clr>
            <a:srgbClr val="F26B43"/>
          </p15:clr>
        </p15:guide>
        <p15:guide id="24" pos="5408" userDrawn="1">
          <p15:clr>
            <a:srgbClr val="F26B43"/>
          </p15:clr>
        </p15:guide>
        <p15:guide id="25" pos="5635" userDrawn="1">
          <p15:clr>
            <a:srgbClr val="F26B43"/>
          </p15:clr>
        </p15:guide>
        <p15:guide id="26" pos="5862" userDrawn="1">
          <p15:clr>
            <a:srgbClr val="F26B43"/>
          </p15:clr>
        </p15:guide>
        <p15:guide id="27" pos="6089" userDrawn="1">
          <p15:clr>
            <a:srgbClr val="F26B43"/>
          </p15:clr>
        </p15:guide>
        <p15:guide id="28" pos="6316" userDrawn="1">
          <p15:clr>
            <a:srgbClr val="F26B43"/>
          </p15:clr>
        </p15:guide>
        <p15:guide id="29" pos="6542" userDrawn="1">
          <p15:clr>
            <a:srgbClr val="F26B43"/>
          </p15:clr>
        </p15:guide>
        <p15:guide id="30" orient="horz" pos="113" userDrawn="1">
          <p15:clr>
            <a:srgbClr val="F26B43"/>
          </p15:clr>
        </p15:guide>
        <p15:guide id="31" orient="horz" pos="340" userDrawn="1">
          <p15:clr>
            <a:srgbClr val="F26B43"/>
          </p15:clr>
        </p15:guide>
        <p15:guide id="32" orient="horz" pos="567" userDrawn="1">
          <p15:clr>
            <a:srgbClr val="F26B43"/>
          </p15:clr>
        </p15:guide>
        <p15:guide id="33" orient="horz" pos="794" userDrawn="1">
          <p15:clr>
            <a:srgbClr val="F26B43"/>
          </p15:clr>
        </p15:guide>
        <p15:guide id="34" orient="horz" pos="1020" userDrawn="1">
          <p15:clr>
            <a:srgbClr val="F26B43"/>
          </p15:clr>
        </p15:guide>
        <p15:guide id="35" orient="horz" pos="1247" userDrawn="1">
          <p15:clr>
            <a:srgbClr val="F26B43"/>
          </p15:clr>
        </p15:guide>
        <p15:guide id="36" orient="horz" pos="1474" userDrawn="1">
          <p15:clr>
            <a:srgbClr val="F26B43"/>
          </p15:clr>
        </p15:guide>
        <p15:guide id="37" orient="horz" pos="1701" userDrawn="1">
          <p15:clr>
            <a:srgbClr val="F26B43"/>
          </p15:clr>
        </p15:guide>
        <p15:guide id="38" orient="horz" pos="1927" userDrawn="1">
          <p15:clr>
            <a:srgbClr val="F26B43"/>
          </p15:clr>
        </p15:guide>
        <p15:guide id="39" orient="horz" pos="2154" userDrawn="1">
          <p15:clr>
            <a:srgbClr val="F26B43"/>
          </p15:clr>
        </p15:guide>
        <p15:guide id="40" orient="horz" pos="2381" userDrawn="1">
          <p15:clr>
            <a:srgbClr val="F26B43"/>
          </p15:clr>
        </p15:guide>
        <p15:guide id="41" orient="horz" pos="2608" userDrawn="1">
          <p15:clr>
            <a:srgbClr val="F26B43"/>
          </p15:clr>
        </p15:guide>
        <p15:guide id="42" orient="horz" pos="2835" userDrawn="1">
          <p15:clr>
            <a:srgbClr val="F26B43"/>
          </p15:clr>
        </p15:guide>
        <p15:guide id="43" orient="horz" pos="3061" userDrawn="1">
          <p15:clr>
            <a:srgbClr val="F26B43"/>
          </p15:clr>
        </p15:guide>
        <p15:guide id="44" orient="horz" pos="3288" userDrawn="1">
          <p15:clr>
            <a:srgbClr val="F26B43"/>
          </p15:clr>
        </p15:guide>
        <p15:guide id="45" orient="horz" pos="3515" userDrawn="1">
          <p15:clr>
            <a:srgbClr val="F26B43"/>
          </p15:clr>
        </p15:guide>
        <p15:guide id="46" orient="horz" pos="3742" userDrawn="1">
          <p15:clr>
            <a:srgbClr val="F26B43"/>
          </p15:clr>
        </p15:guide>
        <p15:guide id="47" orient="horz" pos="3968" userDrawn="1">
          <p15:clr>
            <a:srgbClr val="F26B43"/>
          </p15:clr>
        </p15:guide>
        <p15:guide id="48" orient="horz" pos="4195" userDrawn="1">
          <p15:clr>
            <a:srgbClr val="F26B43"/>
          </p15:clr>
        </p15:guide>
        <p15:guide id="49" orient="horz" pos="4422" userDrawn="1">
          <p15:clr>
            <a:srgbClr val="F26B43"/>
          </p15:clr>
        </p15:guide>
        <p15:guide id="50" orient="horz" pos="464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5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5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5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3">
            <a:extLst>
              <a:ext uri="{FF2B5EF4-FFF2-40B4-BE49-F238E27FC236}">
                <a16:creationId xmlns:a16="http://schemas.microsoft.com/office/drawing/2014/main" id="{2726208F-D6F7-1381-5132-3B60A6BFE74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85810" y="2711473"/>
            <a:ext cx="7920115" cy="2148483"/>
          </a:xfrm>
        </p:spPr>
        <p:txBody>
          <a:bodyPr>
            <a:normAutofit fontScale="90000"/>
          </a:bodyPr>
          <a:lstStyle/>
          <a:p>
            <a:r>
              <a:rPr lang="pl-PL" sz="2200" dirty="0"/>
              <a:t>Tworzenie planu komunikacji w kryzysie — wyznaczanie celów komunikacji, dobór kanałów, określanie grup docelowych, opracowanie harmonogramu działań komunikacyjnych.</a:t>
            </a:r>
            <a:br>
              <a:rPr lang="pl-PL" sz="2200" dirty="0"/>
            </a:br>
            <a:r>
              <a:rPr lang="pl-PL" sz="1200" dirty="0"/>
              <a:t>Opracował: dr hab. Katarzyna Szalonka, prof. KANS</a:t>
            </a:r>
          </a:p>
        </p:txBody>
      </p:sp>
      <p:sp>
        <p:nvSpPr>
          <p:cNvPr id="5" name="Podtytuł 4">
            <a:extLst>
              <a:ext uri="{FF2B5EF4-FFF2-40B4-BE49-F238E27FC236}">
                <a16:creationId xmlns:a16="http://schemas.microsoft.com/office/drawing/2014/main" id="{0F4B11A1-2445-C731-5567-0EBA6FAF896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85848" y="5051761"/>
            <a:ext cx="7920115" cy="1081837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</a:pPr>
            <a:endParaRPr lang="pl-PL" sz="1400" dirty="0"/>
          </a:p>
          <a:p>
            <a:pPr algn="ctr">
              <a:lnSpc>
                <a:spcPct val="150000"/>
              </a:lnSpc>
              <a:spcBef>
                <a:spcPts val="0"/>
              </a:spcBef>
            </a:pPr>
            <a:r>
              <a:rPr lang="pl-PL" sz="1100" dirty="0"/>
              <a:t>Projekt pod nazwą Kompetencje jutra - modyfikacja wybranych kierunków studiów w Karkonoskiej Akademii Nauk Stosowanych w Jeleniej Górze realizowany w ramach programu </a:t>
            </a:r>
          </a:p>
          <a:p>
            <a:pPr algn="ctr">
              <a:lnSpc>
                <a:spcPct val="150000"/>
              </a:lnSpc>
              <a:spcBef>
                <a:spcPts val="0"/>
              </a:spcBef>
            </a:pPr>
            <a:r>
              <a:rPr lang="pl-PL" sz="1100" dirty="0"/>
              <a:t>Fundusze Europejskie dla Rozwoju Społecznego 2021-2027</a:t>
            </a:r>
          </a:p>
          <a:p>
            <a:pPr>
              <a:lnSpc>
                <a:spcPts val="1150"/>
              </a:lnSpc>
              <a:spcBef>
                <a:spcPts val="0"/>
              </a:spcBef>
            </a:pPr>
            <a:endParaRPr lang="pl-PL" sz="1400" dirty="0"/>
          </a:p>
        </p:txBody>
      </p:sp>
      <p:sp>
        <p:nvSpPr>
          <p:cNvPr id="2" name="Symbol zastępczy daty 1">
            <a:extLst>
              <a:ext uri="{FF2B5EF4-FFF2-40B4-BE49-F238E27FC236}">
                <a16:creationId xmlns:a16="http://schemas.microsoft.com/office/drawing/2014/main" id="{01A395D3-35E7-4FC6-9F13-A51704F851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3385F5-A64F-428D-9CAC-5D502640F501}" type="datetime1">
              <a:rPr lang="pl-PL" smtClean="0"/>
              <a:t>6.07.2025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06168229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5F9BC92E-5453-1828-3387-1239EDB6DD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Rodzaje celów komunikacji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E78017A6-87E5-46AF-D765-A24D07E5336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dirty="0"/>
              <a:t>Informacyjne (przekazać fakty).</a:t>
            </a:r>
          </a:p>
          <a:p>
            <a:r>
              <a:rPr lang="pl-PL" dirty="0"/>
              <a:t>Uspokajające (zapobiegać panice).</a:t>
            </a:r>
          </a:p>
          <a:p>
            <a:r>
              <a:rPr lang="pl-PL" dirty="0"/>
              <a:t>Wizerunkowe (chronić reputację).</a:t>
            </a:r>
          </a:p>
          <a:p>
            <a:r>
              <a:rPr lang="pl-PL" dirty="0"/>
              <a:t>Operacyjne (koordynować działania wewnętrzne).</a:t>
            </a:r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8D263968-11A5-3BA2-3049-0AD93C25120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10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30854947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9068B7C5-7A91-5ACE-5528-E7D594813E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SMART w planie komunikacji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CE7FBD9B-79E3-80F4-1A99-8A374C624AD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dirty="0"/>
              <a:t>Cele powinny być: </a:t>
            </a:r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E58EDDDE-C20B-508F-95A8-E5E4FE543D9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11</a:t>
            </a:fld>
            <a:endParaRPr lang="pl-PL" dirty="0"/>
          </a:p>
        </p:txBody>
      </p:sp>
      <p:graphicFrame>
        <p:nvGraphicFramePr>
          <p:cNvPr id="5" name="Diagram 4">
            <a:extLst>
              <a:ext uri="{FF2B5EF4-FFF2-40B4-BE49-F238E27FC236}">
                <a16:creationId xmlns:a16="http://schemas.microsoft.com/office/drawing/2014/main" id="{22481716-8869-2128-EFB2-CF505FBFC4C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18307485"/>
              </p:ext>
            </p:extLst>
          </p:nvPr>
        </p:nvGraphicFramePr>
        <p:xfrm>
          <a:off x="1781777" y="2339835"/>
          <a:ext cx="7127875" cy="475191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79611672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71B7AB88-5345-DBBB-3608-08CA768BA6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Przykłady celów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2F41DD55-67DA-448D-6A14-A975E2FA7EE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dirty="0"/>
              <a:t>„W ciągu pierwszych 2 godzin poinformować wszystkich klientów o odwołanych lotach.”</a:t>
            </a:r>
          </a:p>
          <a:p>
            <a:r>
              <a:rPr lang="pl-PL" dirty="0"/>
              <a:t>„Zapewnić media o pełnej współpracy z organami kontrolnymi.”</a:t>
            </a:r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3EC0E990-2FFE-85A4-DB92-669C766374B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12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78461781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Symbol zastępczy obrazu 5" descr="Fotografia z rodziny grupowej">
            <a:extLst>
              <a:ext uri="{FF2B5EF4-FFF2-40B4-BE49-F238E27FC236}">
                <a16:creationId xmlns:a16="http://schemas.microsoft.com/office/drawing/2014/main" id="{CBA629B2-5BF4-B333-B219-3A0318805042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84" r="6684"/>
          <a:stretch>
            <a:fillRect/>
          </a:stretch>
        </p:blipFill>
        <p:spPr/>
      </p:pic>
      <p:sp>
        <p:nvSpPr>
          <p:cNvPr id="3" name="Tytuł 2">
            <a:extLst>
              <a:ext uri="{FF2B5EF4-FFF2-40B4-BE49-F238E27FC236}">
                <a16:creationId xmlns:a16="http://schemas.microsoft.com/office/drawing/2014/main" id="{318B0584-97EE-FE3F-0811-AF291179476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pl-PL" dirty="0"/>
              <a:t>OKREŚLANIE GRUP DOCELOWYCH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ECD8D75B-94CC-9E8B-F54C-FD371FD16E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57886D-A165-4D54-8DB0-CE6586ECA8EC}" type="datetime1">
              <a:rPr lang="pl-PL" smtClean="0"/>
              <a:t>6.07.2025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3840113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B4FE74FA-B23E-4EFD-ED0A-6B10D7840D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Kim są grupy docelowe?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F9CF9034-C0B0-64FC-CC8F-62E3E3A7E87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dirty="0"/>
              <a:t>Wewnętrzne: pracownicy, kierownictwo, udziałowcy.</a:t>
            </a:r>
          </a:p>
          <a:p>
            <a:r>
              <a:rPr lang="pl-PL" dirty="0"/>
              <a:t>Zewnętrzne: klienci, media, partnerzy biznesowi, społeczności lokalne.</a:t>
            </a:r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13CD3539-A03F-5CC4-B688-C3CD1CE3DA2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14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07057590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2A82C028-1EDF-B173-3D08-F63DC9F9E7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Segmentacja odbiorców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2A85A285-FFE1-EFF2-71A4-2E3C210E3D5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dirty="0"/>
              <a:t>Podział według wpływu i zainteresowania.</a:t>
            </a:r>
          </a:p>
          <a:p>
            <a:r>
              <a:rPr lang="pl-PL" dirty="0"/>
              <a:t>Mapa interesariuszy: wysoka moc wpływu/wysokie zainteresowanie → priorytet.</a:t>
            </a:r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0D9A9553-32F9-A36C-1A17-72E52C1D5FF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15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37562424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51E23F24-1E24-149B-9358-DCED30CBDD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Macierz grup docelowych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26A93C49-62F1-D7D2-D44F-E7DEE5A6636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dirty="0"/>
              <a:t>Przykład prostego narzędzia graficznego do planowania komunikatów.</a:t>
            </a:r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627ED0CE-E068-4163-D053-83B015EA5DE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16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66574615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14DF8DA6-C442-10D0-9A9E-277C2588C6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Kluczowe pytania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1025F73D-8C2D-EAD3-F678-849A8F8C0C5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dirty="0"/>
              <a:t>Kto potrzebuje informacji?</a:t>
            </a:r>
          </a:p>
          <a:p>
            <a:r>
              <a:rPr lang="pl-PL" dirty="0"/>
              <a:t>Jakie są oczekiwania?</a:t>
            </a:r>
          </a:p>
          <a:p>
            <a:r>
              <a:rPr lang="pl-PL" dirty="0"/>
              <a:t>Jakie są obawy odbiorców?</a:t>
            </a:r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6C0EF935-AB4E-1B97-E7F9-19A25732058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17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18589566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ymbol zastępczy obrazu 4" descr="zdjęcie z lotu ptaka łódek, w tym jedna z panelami słonecznymi">
            <a:extLst>
              <a:ext uri="{FF2B5EF4-FFF2-40B4-BE49-F238E27FC236}">
                <a16:creationId xmlns:a16="http://schemas.microsoft.com/office/drawing/2014/main" id="{EB54BD17-3D15-4103-B87B-61441F82B026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48" r="3848"/>
          <a:stretch>
            <a:fillRect/>
          </a:stretch>
        </p:blipFill>
        <p:spPr/>
      </p:pic>
      <p:sp>
        <p:nvSpPr>
          <p:cNvPr id="2" name="Tytuł 1">
            <a:extLst>
              <a:ext uri="{FF2B5EF4-FFF2-40B4-BE49-F238E27FC236}">
                <a16:creationId xmlns:a16="http://schemas.microsoft.com/office/drawing/2014/main" id="{CEB1E85C-EC86-4892-84BB-2AFF0F45039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pl-PL" dirty="0"/>
              <a:t>DOBÓR KANAŁÓW KOMUNIKACJI</a:t>
            </a:r>
          </a:p>
        </p:txBody>
      </p:sp>
      <p:sp>
        <p:nvSpPr>
          <p:cNvPr id="3" name="Symbol zastępczy daty 2">
            <a:extLst>
              <a:ext uri="{FF2B5EF4-FFF2-40B4-BE49-F238E27FC236}">
                <a16:creationId xmlns:a16="http://schemas.microsoft.com/office/drawing/2014/main" id="{DBD747AC-0448-4B37-B836-B1138D3D22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8A31C7-8D2F-4625-A3AE-BE37989186E4}" type="datetime1">
              <a:rPr lang="pl-PL" smtClean="0"/>
              <a:t>6.07.2025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408460631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4FA58D40-6A2A-681A-BC8D-F958514BBE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Rodzaje kanałów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22E846B9-AB5C-3105-6573-13C3ED7860B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dirty="0"/>
              <a:t>Tradycyjne: media, komunikaty prasowe, </a:t>
            </a:r>
            <a:r>
              <a:rPr lang="pl-PL" dirty="0" err="1"/>
              <a:t>call</a:t>
            </a:r>
            <a:r>
              <a:rPr lang="pl-PL" dirty="0"/>
              <a:t> </a:t>
            </a:r>
            <a:r>
              <a:rPr lang="pl-PL" dirty="0" err="1"/>
              <a:t>center</a:t>
            </a:r>
            <a:r>
              <a:rPr lang="pl-PL" dirty="0"/>
              <a:t>.</a:t>
            </a:r>
          </a:p>
          <a:p>
            <a:r>
              <a:rPr lang="pl-PL" dirty="0"/>
              <a:t>Nowoczesne: </a:t>
            </a:r>
            <a:r>
              <a:rPr lang="pl-PL" dirty="0" err="1"/>
              <a:t>social</a:t>
            </a:r>
            <a:r>
              <a:rPr lang="pl-PL" dirty="0"/>
              <a:t> media, alerty SMS, </a:t>
            </a:r>
            <a:r>
              <a:rPr lang="pl-PL" dirty="0" err="1"/>
              <a:t>chatboty</a:t>
            </a:r>
            <a:r>
              <a:rPr lang="pl-PL" dirty="0"/>
              <a:t>.</a:t>
            </a:r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D08DE5AD-065D-3736-AC99-8CE468A09CE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19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635620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F93568BE-245E-449B-9BA3-0D02E7BF7EC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pl-PL" dirty="0"/>
              <a:t>AGENDA</a:t>
            </a: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BC2F625A-2277-4F6D-95F0-91B1E048662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18439" y="3529064"/>
            <a:ext cx="7920037" cy="4030611"/>
          </a:xfrm>
        </p:spPr>
        <p:txBody>
          <a:bodyPr>
            <a:normAutofit/>
          </a:bodyPr>
          <a:lstStyle/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pl-PL" sz="1600" dirty="0"/>
              <a:t>Czym jest plan komunikacji kryzysowej?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pl-PL" sz="1600" dirty="0"/>
              <a:t>Wyznaczanie celów komunikacji.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pl-PL" sz="1600" dirty="0"/>
              <a:t>Analiza i określanie grup docelowych.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pl-PL" sz="1600" dirty="0"/>
              <a:t>Dobór kanałów komunikacji.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pl-PL" sz="1600" dirty="0"/>
              <a:t>Opracowanie harmonogramu działań komunikacyjnych.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pl-PL" sz="1600" dirty="0"/>
              <a:t>Przykłady dobrych praktyk.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pl-PL" sz="1600" dirty="0"/>
              <a:t>Dyskusja i pytania.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B229C2C5-54F9-4EC4-92E9-11C5F82C31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2D1261-A096-4701-818F-FA57047FD5DA}" type="datetime1">
              <a:rPr lang="pl-PL" smtClean="0"/>
              <a:t>6.07.2025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67183936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AABD0894-93FB-BE2C-F1A3-4E8B17A0D1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Kryteria doboru kanałów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D92F9463-377C-BB5E-7274-E5008A88129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dirty="0"/>
              <a:t>Kryzys ma różne tempo i zasięg → kanały muszą być dopasowane.</a:t>
            </a:r>
          </a:p>
          <a:p>
            <a:r>
              <a:rPr lang="pl-PL" dirty="0"/>
              <a:t>Kryteria:</a:t>
            </a:r>
          </a:p>
          <a:p>
            <a:pPr lvl="1"/>
            <a:r>
              <a:rPr lang="pl-PL" dirty="0"/>
              <a:t>Kto jest odbiorcą (grupa docelowa).</a:t>
            </a:r>
          </a:p>
          <a:p>
            <a:pPr lvl="1"/>
            <a:r>
              <a:rPr lang="pl-PL" dirty="0"/>
              <a:t>Jak pilna jest informacja.</a:t>
            </a:r>
          </a:p>
          <a:p>
            <a:pPr lvl="1"/>
            <a:r>
              <a:rPr lang="pl-PL" dirty="0"/>
              <a:t>Jak duże jest ryzyko plotek i dezinformacji.</a:t>
            </a:r>
          </a:p>
          <a:p>
            <a:r>
              <a:rPr lang="pl-PL" dirty="0"/>
              <a:t>Dobry plan przewiduje alternatywy (np. awaria systemu → komunikacja telefoniczna).</a:t>
            </a:r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338615D7-3207-86CB-9C22-B5CCA2C04CC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20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85307777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4C94F1-51F3-CAD4-F9B2-C78237E0E1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5138EC81-A96A-E5AF-CBF0-D005ED832E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 Macierz kanałów komunikacji </a:t>
            </a:r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2E11EB45-DA92-FD4D-A7A4-B6D538D81E0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21</a:t>
            </a:fld>
            <a:endParaRPr lang="pl-PL" dirty="0"/>
          </a:p>
        </p:txBody>
      </p:sp>
      <p:graphicFrame>
        <p:nvGraphicFramePr>
          <p:cNvPr id="5" name="Tabela 4">
            <a:extLst>
              <a:ext uri="{FF2B5EF4-FFF2-40B4-BE49-F238E27FC236}">
                <a16:creationId xmlns:a16="http://schemas.microsoft.com/office/drawing/2014/main" id="{7CA516B4-CE34-33FA-57BA-878BA43FEF0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12474082"/>
              </p:ext>
            </p:extLst>
          </p:nvPr>
        </p:nvGraphicFramePr>
        <p:xfrm>
          <a:off x="1025525" y="3222308"/>
          <a:ext cx="8640764" cy="2194560"/>
        </p:xfrm>
        <a:graphic>
          <a:graphicData uri="http://schemas.openxmlformats.org/drawingml/2006/table">
            <a:tbl>
              <a:tblPr/>
              <a:tblGrid>
                <a:gridCol w="2160191">
                  <a:extLst>
                    <a:ext uri="{9D8B030D-6E8A-4147-A177-3AD203B41FA5}">
                      <a16:colId xmlns:a16="http://schemas.microsoft.com/office/drawing/2014/main" val="1860620541"/>
                    </a:ext>
                  </a:extLst>
                </a:gridCol>
                <a:gridCol w="2160191">
                  <a:extLst>
                    <a:ext uri="{9D8B030D-6E8A-4147-A177-3AD203B41FA5}">
                      <a16:colId xmlns:a16="http://schemas.microsoft.com/office/drawing/2014/main" val="2828680212"/>
                    </a:ext>
                  </a:extLst>
                </a:gridCol>
                <a:gridCol w="2160191">
                  <a:extLst>
                    <a:ext uri="{9D8B030D-6E8A-4147-A177-3AD203B41FA5}">
                      <a16:colId xmlns:a16="http://schemas.microsoft.com/office/drawing/2014/main" val="2605644020"/>
                    </a:ext>
                  </a:extLst>
                </a:gridCol>
                <a:gridCol w="2160191">
                  <a:extLst>
                    <a:ext uri="{9D8B030D-6E8A-4147-A177-3AD203B41FA5}">
                      <a16:colId xmlns:a16="http://schemas.microsoft.com/office/drawing/2014/main" val="3971538275"/>
                    </a:ext>
                  </a:extLst>
                </a:gridCol>
              </a:tblGrid>
              <a:tr h="696214">
                <a:tc>
                  <a:txBody>
                    <a:bodyPr/>
                    <a:lstStyle/>
                    <a:p>
                      <a:r>
                        <a:rPr lang="pl-PL" sz="2000"/>
                        <a:t>Odbiorca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pl-PL" sz="2000" dirty="0"/>
                        <a:t>Kanał A (pilny)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pl-PL" sz="2000"/>
                        <a:t>Kanał B (bieżący)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pl-PL" sz="2000" dirty="0"/>
                        <a:t>Kanał C (aktualizacje)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758720745"/>
                  </a:ext>
                </a:extLst>
              </a:tr>
              <a:tr h="393827">
                <a:tc>
                  <a:txBody>
                    <a:bodyPr/>
                    <a:lstStyle/>
                    <a:p>
                      <a:r>
                        <a:rPr lang="pl-PL" sz="2000"/>
                        <a:t>Klienci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pl-PL" sz="2000"/>
                        <a:t>SMS alert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pl-PL" sz="2000"/>
                        <a:t>Strona www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pl-PL" sz="2000"/>
                        <a:t>Social media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661089870"/>
                  </a:ext>
                </a:extLst>
              </a:tr>
              <a:tr h="696214">
                <a:tc>
                  <a:txBody>
                    <a:bodyPr/>
                    <a:lstStyle/>
                    <a:p>
                      <a:r>
                        <a:rPr lang="pl-PL" sz="2000"/>
                        <a:t>Media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pl-PL" sz="2000"/>
                        <a:t>Rzecznik prasowy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pl-PL" sz="2000"/>
                        <a:t>Konferencja prasowa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pl-PL" sz="2000"/>
                        <a:t>E-mail do redakcji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2300120200"/>
                  </a:ext>
                </a:extLst>
              </a:tr>
              <a:tr h="393827">
                <a:tc>
                  <a:txBody>
                    <a:bodyPr/>
                    <a:lstStyle/>
                    <a:p>
                      <a:r>
                        <a:rPr lang="pl-PL" sz="2000"/>
                        <a:t>Pracownicy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pl-PL" sz="2000"/>
                        <a:t>Intranet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pl-PL" sz="2000"/>
                        <a:t>Spotkanie online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pl-PL" sz="2000" dirty="0"/>
                        <a:t>E-mail kryzysowy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2973126829"/>
                  </a:ext>
                </a:extLst>
              </a:tr>
            </a:tbl>
          </a:graphicData>
        </a:graphic>
      </p:graphicFrame>
      <p:sp>
        <p:nvSpPr>
          <p:cNvPr id="7" name="Symbol zastępczy zawartości 6">
            <a:extLst>
              <a:ext uri="{FF2B5EF4-FFF2-40B4-BE49-F238E27FC236}">
                <a16:creationId xmlns:a16="http://schemas.microsoft.com/office/drawing/2014/main" id="{5A1A66FA-7D72-9BB6-5D58-BDBD8B53D6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25525" y="5940077"/>
            <a:ext cx="8640382" cy="4680002"/>
          </a:xfrm>
        </p:spPr>
        <p:txBody>
          <a:bodyPr/>
          <a:lstStyle/>
          <a:p>
            <a:r>
              <a:rPr lang="pl-PL" dirty="0"/>
              <a:t>Pokazuje, kto czym zarządza i co jest backupem, jeśli coś zawiedzie.</a:t>
            </a:r>
          </a:p>
        </p:txBody>
      </p:sp>
    </p:spTree>
    <p:extLst>
      <p:ext uri="{BB962C8B-B14F-4D97-AF65-F5344CB8AC3E}">
        <p14:creationId xmlns:p14="http://schemas.microsoft.com/office/powerpoint/2010/main" val="257671462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4C15EA5F-9A86-1576-FA3D-49E2C404B2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Wewnętrzne vs zewnętrzne: na przykładzie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75F1944A-03F3-8595-B22E-65E63694068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dirty="0"/>
              <a:t>Przykład kryzysu: strajk personelu hotelowego.</a:t>
            </a:r>
          </a:p>
          <a:p>
            <a:pPr marL="0" indent="0">
              <a:buNone/>
            </a:pPr>
            <a:endParaRPr lang="pl-PL" dirty="0"/>
          </a:p>
          <a:p>
            <a:pPr marL="0" indent="0">
              <a:buNone/>
            </a:pPr>
            <a:r>
              <a:rPr lang="pl-PL" dirty="0"/>
              <a:t>Wewnętrzne:</a:t>
            </a:r>
          </a:p>
          <a:p>
            <a:r>
              <a:rPr lang="pl-PL" dirty="0"/>
              <a:t>Dyrekcja → menedżerowie: spotkanie sztabu + e-mail z harmonogramem.</a:t>
            </a:r>
          </a:p>
          <a:p>
            <a:r>
              <a:rPr lang="pl-PL" dirty="0"/>
              <a:t>Menedżerowie → pracownicy: grupy WhatsApp, tablica ogłoszeń w hotelu.</a:t>
            </a:r>
          </a:p>
          <a:p>
            <a:pPr marL="0" indent="0">
              <a:buNone/>
            </a:pPr>
            <a:endParaRPr lang="pl-PL" dirty="0"/>
          </a:p>
          <a:p>
            <a:pPr marL="0" indent="0">
              <a:buNone/>
            </a:pPr>
            <a:r>
              <a:rPr lang="pl-PL" dirty="0"/>
              <a:t>Zewnętrzne:</a:t>
            </a:r>
          </a:p>
          <a:p>
            <a:r>
              <a:rPr lang="pl-PL" dirty="0"/>
              <a:t>Goście: SMS alert o zmianach.</a:t>
            </a:r>
          </a:p>
          <a:p>
            <a:r>
              <a:rPr lang="pl-PL" dirty="0"/>
              <a:t>Klienci z rezerwacjami: mailing + aktualizacja na stronie www.</a:t>
            </a:r>
          </a:p>
          <a:p>
            <a:r>
              <a:rPr lang="pl-PL" dirty="0"/>
              <a:t>Media lokalne: krótki briefing z rzecznikiem.</a:t>
            </a:r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9A7F5EE3-A7A5-7B53-5B54-16C53676B50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22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88047577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78937D7C-D664-DFD9-8048-1067062CE9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Dobór kanałów w przypadku kryzysu technologicznego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86E61320-878F-FC65-EA4C-936D93DCA41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dirty="0"/>
              <a:t>Przykład: awaria systemu rezerwacji → wyciek danych.</a:t>
            </a:r>
          </a:p>
          <a:p>
            <a:r>
              <a:rPr lang="pl-PL" dirty="0"/>
              <a:t>Priorytet: szybkie i bezpieczne dotarcie do klientów.</a:t>
            </a:r>
          </a:p>
          <a:p>
            <a:pPr marL="0" indent="0">
              <a:buNone/>
            </a:pPr>
            <a:endParaRPr lang="pl-PL" dirty="0"/>
          </a:p>
          <a:p>
            <a:pPr marL="0" indent="0">
              <a:buNone/>
            </a:pPr>
            <a:r>
              <a:rPr lang="pl-PL" dirty="0"/>
              <a:t>Kluczowe kanały:</a:t>
            </a:r>
          </a:p>
          <a:p>
            <a:r>
              <a:rPr lang="pl-PL" dirty="0"/>
              <a:t>E-mail i SMS z instrukcją, co klient powinien zrobić.</a:t>
            </a:r>
          </a:p>
          <a:p>
            <a:r>
              <a:rPr lang="pl-PL" dirty="0"/>
              <a:t>Komunikat na stronie www z FAQ i kontaktem.</a:t>
            </a:r>
          </a:p>
          <a:p>
            <a:r>
              <a:rPr lang="pl-PL" dirty="0"/>
              <a:t>Rzecznik prasowy — briefing z mediami o skali wycieku.</a:t>
            </a:r>
          </a:p>
          <a:p>
            <a:r>
              <a:rPr lang="pl-PL" dirty="0"/>
              <a:t>Kanał backup: </a:t>
            </a:r>
            <a:r>
              <a:rPr lang="pl-PL" dirty="0" err="1"/>
              <a:t>call</a:t>
            </a:r>
            <a:r>
              <a:rPr lang="pl-PL" dirty="0"/>
              <a:t> </a:t>
            </a:r>
            <a:r>
              <a:rPr lang="pl-PL" dirty="0" err="1"/>
              <a:t>center</a:t>
            </a:r>
            <a:r>
              <a:rPr lang="pl-PL" dirty="0"/>
              <a:t> z przeszkolonym zespołem.</a:t>
            </a:r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30AD2DD1-0B16-84F5-1528-3C8DCEED4E4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23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34810361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Symbol zastępczy obrazu 5" descr="Pastelowa lista kontrolna i ołówek">
            <a:extLst>
              <a:ext uri="{FF2B5EF4-FFF2-40B4-BE49-F238E27FC236}">
                <a16:creationId xmlns:a16="http://schemas.microsoft.com/office/drawing/2014/main" id="{C520BA49-9CDA-ABE4-09CA-3F32F1289648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73" b="2973"/>
          <a:stretch>
            <a:fillRect/>
          </a:stretch>
        </p:blipFill>
        <p:spPr/>
      </p:pic>
      <p:sp>
        <p:nvSpPr>
          <p:cNvPr id="3" name="Tytuł 2">
            <a:extLst>
              <a:ext uri="{FF2B5EF4-FFF2-40B4-BE49-F238E27FC236}">
                <a16:creationId xmlns:a16="http://schemas.microsoft.com/office/drawing/2014/main" id="{AFAD9FF2-E896-3E1E-7697-A43B090C20F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pl-PL" sz="2000" dirty="0"/>
              <a:t>OPRACOWANIE HARMONOGRAMU DZIAŁAŃ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1007902D-B7C4-21E8-A3DE-2521E264CA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57886D-A165-4D54-8DB0-CE6586ECA8EC}" type="datetime1">
              <a:rPr lang="pl-PL" smtClean="0"/>
              <a:t>6.07.2025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11185592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E5E1B1AF-6B4B-D39A-29AF-1C2439C173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Rola harmonogramu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F9A38D04-9C12-25F3-07F4-5953BE6B01A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dirty="0"/>
              <a:t>Harmonogram planu komunikacji wskazuje kiedy, kto i co komunikuje.</a:t>
            </a:r>
          </a:p>
          <a:p>
            <a:r>
              <a:rPr lang="pl-PL" dirty="0"/>
              <a:t>Zapobiega opóźnieniom, duplikowaniu komunikatów i chaosowi w zespole.</a:t>
            </a:r>
          </a:p>
          <a:p>
            <a:r>
              <a:rPr lang="pl-PL" dirty="0"/>
              <a:t>Powinien być krótki, przejrzysty, możliwy do szybkiej aktualizacji.</a:t>
            </a:r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B76BB4F9-8043-8ECF-AC4C-667A0F663E3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25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0588287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A941AA5D-5F3C-BEF0-2553-D36BFC1443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Kluczowe pytania przy harmonogramie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4E5FF070-A2D0-4C82-E6D9-51001E51B7B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dirty="0"/>
              <a:t>Jakie są punkty krytyczne czasowo (np. pierwsze 15 minut, 1 godzina, 24 godziny)?</a:t>
            </a:r>
          </a:p>
          <a:p>
            <a:r>
              <a:rPr lang="pl-PL" dirty="0"/>
              <a:t>Kto zatwierdza komunikaty przed publikacją?</a:t>
            </a:r>
          </a:p>
          <a:p>
            <a:r>
              <a:rPr lang="pl-PL" dirty="0"/>
              <a:t>Jak często aktualizujemy informacje w kanałach?</a:t>
            </a:r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CB08FB29-895C-D735-A193-D0EED21E62A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26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70477374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C2C21EDE-40F0-0D8E-14CE-A3C7569A06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Przykładowy harmonogram działań</a:t>
            </a:r>
          </a:p>
        </p:txBody>
      </p:sp>
      <p:graphicFrame>
        <p:nvGraphicFramePr>
          <p:cNvPr id="5" name="Symbol zastępczy zawartości 4">
            <a:extLst>
              <a:ext uri="{FF2B5EF4-FFF2-40B4-BE49-F238E27FC236}">
                <a16:creationId xmlns:a16="http://schemas.microsoft.com/office/drawing/2014/main" id="{7CDA3476-EE99-48D7-374F-138C5FC6547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37775815"/>
              </p:ext>
            </p:extLst>
          </p:nvPr>
        </p:nvGraphicFramePr>
        <p:xfrm>
          <a:off x="1025524" y="2765108"/>
          <a:ext cx="8640765" cy="3104134"/>
        </p:xfrm>
        <a:graphic>
          <a:graphicData uri="http://schemas.openxmlformats.org/drawingml/2006/table">
            <a:tbl>
              <a:tblPr/>
              <a:tblGrid>
                <a:gridCol w="1728153">
                  <a:extLst>
                    <a:ext uri="{9D8B030D-6E8A-4147-A177-3AD203B41FA5}">
                      <a16:colId xmlns:a16="http://schemas.microsoft.com/office/drawing/2014/main" val="994534632"/>
                    </a:ext>
                  </a:extLst>
                </a:gridCol>
                <a:gridCol w="1728153">
                  <a:extLst>
                    <a:ext uri="{9D8B030D-6E8A-4147-A177-3AD203B41FA5}">
                      <a16:colId xmlns:a16="http://schemas.microsoft.com/office/drawing/2014/main" val="491982671"/>
                    </a:ext>
                  </a:extLst>
                </a:gridCol>
                <a:gridCol w="2088212">
                  <a:extLst>
                    <a:ext uri="{9D8B030D-6E8A-4147-A177-3AD203B41FA5}">
                      <a16:colId xmlns:a16="http://schemas.microsoft.com/office/drawing/2014/main" val="219732925"/>
                    </a:ext>
                  </a:extLst>
                </a:gridCol>
                <a:gridCol w="1368094">
                  <a:extLst>
                    <a:ext uri="{9D8B030D-6E8A-4147-A177-3AD203B41FA5}">
                      <a16:colId xmlns:a16="http://schemas.microsoft.com/office/drawing/2014/main" val="2345465229"/>
                    </a:ext>
                  </a:extLst>
                </a:gridCol>
                <a:gridCol w="1728153">
                  <a:extLst>
                    <a:ext uri="{9D8B030D-6E8A-4147-A177-3AD203B41FA5}">
                      <a16:colId xmlns:a16="http://schemas.microsoft.com/office/drawing/2014/main" val="3650598162"/>
                    </a:ext>
                  </a:extLst>
                </a:gridCol>
              </a:tblGrid>
              <a:tr h="696214">
                <a:tc>
                  <a:txBody>
                    <a:bodyPr/>
                    <a:lstStyle/>
                    <a:p>
                      <a:r>
                        <a:rPr lang="pl-PL" sz="2000"/>
                        <a:t>Etap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pl-PL" sz="2000"/>
                        <a:t>Działanie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pl-PL" sz="2000"/>
                        <a:t>Odpowiedzialny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pl-PL" sz="2000"/>
                        <a:t>Termin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pl-PL" sz="2000" dirty="0"/>
                        <a:t>Status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2954474264"/>
                  </a:ext>
                </a:extLst>
              </a:tr>
              <a:tr h="696214">
                <a:tc>
                  <a:txBody>
                    <a:bodyPr/>
                    <a:lstStyle/>
                    <a:p>
                      <a:r>
                        <a:rPr lang="pl-PL" sz="2000"/>
                        <a:t>1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pl-PL" sz="2000"/>
                        <a:t>Zebranie sztabu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pl-PL" sz="2000"/>
                        <a:t>Koordynator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pl-PL" sz="2000"/>
                        <a:t>15 minut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pl-PL" sz="2000"/>
                        <a:t>Zrealizowano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2533557816"/>
                  </a:ext>
                </a:extLst>
              </a:tr>
              <a:tr h="696214">
                <a:tc>
                  <a:txBody>
                    <a:bodyPr/>
                    <a:lstStyle/>
                    <a:p>
                      <a:r>
                        <a:rPr lang="pl-PL" sz="2000"/>
                        <a:t>2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pl-PL" sz="2000"/>
                        <a:t>Holding statement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pl-PL" sz="2000"/>
                        <a:t>Specjalista PR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pl-PL" sz="2000"/>
                        <a:t>30 minut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pl-PL" sz="2000"/>
                        <a:t>W trakcie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3959808479"/>
                  </a:ext>
                </a:extLst>
              </a:tr>
              <a:tr h="998601">
                <a:tc>
                  <a:txBody>
                    <a:bodyPr/>
                    <a:lstStyle/>
                    <a:p>
                      <a:r>
                        <a:rPr lang="pl-PL" sz="2000"/>
                        <a:t>3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pl-PL" sz="2000"/>
                        <a:t>Wysyłka komunikatu SMS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pl-PL" sz="2000"/>
                        <a:t>IT / Call Center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pl-PL" sz="2000"/>
                        <a:t>1 godzina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pl-PL" sz="2000" dirty="0"/>
                        <a:t>Zaplanowane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828156404"/>
                  </a:ext>
                </a:extLst>
              </a:tr>
            </a:tbl>
          </a:graphicData>
        </a:graphic>
      </p:graphicFrame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D40A8942-4641-570A-C394-BAE02404794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27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32233871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AE904A39-348F-B385-C0AE-546916374A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Monitorowanie realizacji planu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266C8B4D-EEEC-9D8E-B430-E3CAAAE5CFB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dirty="0"/>
              <a:t>Kto pilnuje, że każdy punkt jest wykonany?</a:t>
            </a:r>
          </a:p>
          <a:p>
            <a:r>
              <a:rPr lang="pl-PL" dirty="0"/>
              <a:t>Jak wprowadzać poprawki w trakcie trwania kryzysu?</a:t>
            </a:r>
          </a:p>
          <a:p>
            <a:r>
              <a:rPr lang="pl-PL" dirty="0"/>
              <a:t>Czy jest plan B na wypadek awarii kanałów?</a:t>
            </a:r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7719F706-BA63-3035-4A20-A236DB93DB3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28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81050037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Symbol zastępczy obrazu 5" descr="Zbliżenie kolorowej książki próbnika">
            <a:extLst>
              <a:ext uri="{FF2B5EF4-FFF2-40B4-BE49-F238E27FC236}">
                <a16:creationId xmlns:a16="http://schemas.microsoft.com/office/drawing/2014/main" id="{EEB65F2F-1A9A-EAB5-04B0-2B358CA35764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84" r="6684"/>
          <a:stretch>
            <a:fillRect/>
          </a:stretch>
        </p:blipFill>
        <p:spPr/>
      </p:pic>
      <p:sp>
        <p:nvSpPr>
          <p:cNvPr id="3" name="Tytuł 2">
            <a:extLst>
              <a:ext uri="{FF2B5EF4-FFF2-40B4-BE49-F238E27FC236}">
                <a16:creationId xmlns:a16="http://schemas.microsoft.com/office/drawing/2014/main" id="{81DF7F47-87F0-89C2-66DE-239D5D1C1A9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pl-PL" dirty="0"/>
              <a:t>PRZYKŁADY I DOBRE PRAKTYKI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8110AD59-9639-D3BF-680C-DAE4943ED3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57886D-A165-4D54-8DB0-CE6586ECA8EC}" type="datetime1">
              <a:rPr lang="pl-PL" smtClean="0"/>
              <a:t>6.07.2025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5260375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4">
            <a:extLst>
              <a:ext uri="{FF2B5EF4-FFF2-40B4-BE49-F238E27FC236}">
                <a16:creationId xmlns:a16="http://schemas.microsoft.com/office/drawing/2014/main" id="{12118C9C-56A6-4451-8007-C4E5EE3584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Cel</a:t>
            </a:r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id="{2AC9AC38-9DEA-4AE6-A16D-10E49FAEB80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dirty="0"/>
              <a:t>Student rozumie znaczenie planu komunikacji w sytuacjach kryzysowych.</a:t>
            </a:r>
          </a:p>
          <a:p>
            <a:r>
              <a:rPr lang="pl-PL" dirty="0"/>
              <a:t>Potrafi samodzielnie wyznaczyć cele komunikacji adekwatne do kontekstu kryzysu.</a:t>
            </a:r>
          </a:p>
          <a:p>
            <a:r>
              <a:rPr lang="pl-PL" dirty="0"/>
              <a:t>Potrafi dokonać segmentacji grup docelowych.</a:t>
            </a:r>
          </a:p>
          <a:p>
            <a:r>
              <a:rPr lang="pl-PL" dirty="0"/>
              <a:t>Umie dobrać właściwe kanały komunikacji.</a:t>
            </a:r>
          </a:p>
          <a:p>
            <a:r>
              <a:rPr lang="pl-PL" dirty="0"/>
              <a:t>Potrafi opracować harmonogram działań komunikacyjnych.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D315552F-3A1D-4DE6-AEF3-01B8E89D2ADE}"/>
              </a:ext>
            </a:extLst>
          </p:cNvPr>
          <p:cNvSpPr>
            <a:spLocks noGrp="1"/>
          </p:cNvSpPr>
          <p:nvPr>
            <p:ph type="dt" sz="half" idx="4294967295"/>
          </p:nvPr>
        </p:nvSpPr>
        <p:spPr>
          <a:xfrm>
            <a:off x="8891588" y="539750"/>
            <a:ext cx="1800225" cy="366713"/>
          </a:xfrm>
          <a:prstGeom prst="rect">
            <a:avLst/>
          </a:prstGeom>
        </p:spPr>
        <p:txBody>
          <a:bodyPr/>
          <a:lstStyle/>
          <a:p>
            <a:fld id="{D857886D-A165-4D54-8DB0-CE6586ECA8EC}" type="datetime1">
              <a:rPr lang="pl-PL" smtClean="0"/>
              <a:t>6.07.2025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85299279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8EEE7377-CD4D-C1AE-B764-86695AF1F1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Studium przypadku: plan komunikacji w praktyce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C87F5E1D-BE80-27FD-C973-A66AC17D662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dirty="0"/>
              <a:t>Case </a:t>
            </a:r>
            <a:r>
              <a:rPr lang="pl-PL" dirty="0" err="1"/>
              <a:t>study</a:t>
            </a:r>
            <a:r>
              <a:rPr lang="pl-PL" dirty="0"/>
              <a:t>: Strajk personelu lotniska → zamknięcie terminala.</a:t>
            </a:r>
          </a:p>
          <a:p>
            <a:pPr marL="0" indent="0">
              <a:buNone/>
            </a:pPr>
            <a:endParaRPr lang="pl-PL" dirty="0"/>
          </a:p>
          <a:p>
            <a:pPr marL="0" indent="0">
              <a:buNone/>
            </a:pPr>
            <a:r>
              <a:rPr lang="pl-PL" dirty="0"/>
              <a:t>Jak plan komunikacji uwzględniał:</a:t>
            </a:r>
          </a:p>
          <a:p>
            <a:r>
              <a:rPr lang="pl-PL" dirty="0"/>
              <a:t>Holding </a:t>
            </a:r>
            <a:r>
              <a:rPr lang="pl-PL" dirty="0" err="1"/>
              <a:t>statement</a:t>
            </a:r>
            <a:r>
              <a:rPr lang="pl-PL" dirty="0"/>
              <a:t> do mediów.</a:t>
            </a:r>
          </a:p>
          <a:p>
            <a:r>
              <a:rPr lang="pl-PL" dirty="0"/>
              <a:t>SMS-y do pasażerów.</a:t>
            </a:r>
          </a:p>
          <a:p>
            <a:r>
              <a:rPr lang="pl-PL" dirty="0"/>
              <a:t>Konferencję prasową z rzecznikiem.</a:t>
            </a:r>
          </a:p>
          <a:p>
            <a:r>
              <a:rPr lang="pl-PL" dirty="0"/>
              <a:t>Monitoring reakcji w </a:t>
            </a:r>
            <a:r>
              <a:rPr lang="pl-PL" dirty="0" err="1"/>
              <a:t>social</a:t>
            </a:r>
            <a:r>
              <a:rPr lang="pl-PL" dirty="0"/>
              <a:t> media.</a:t>
            </a:r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2823A028-8775-57BB-EF96-04D64CB9CD8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30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2072909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10F535F6-994F-7401-1AEE-83CDF7C4F1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Najczęstsze błędy w planie komunikacji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4354D301-DDEA-97C7-3D36-5B4732E18D1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dirty="0"/>
              <a:t>Brak zdefiniowanych celów (np. same ogólniki).</a:t>
            </a:r>
          </a:p>
          <a:p>
            <a:r>
              <a:rPr lang="pl-PL" dirty="0"/>
              <a:t>Zbyt ogólny podział ról.</a:t>
            </a:r>
          </a:p>
          <a:p>
            <a:r>
              <a:rPr lang="pl-PL" dirty="0"/>
              <a:t>Niedopasowane kanały (np. wykluczające część odbiorców).</a:t>
            </a:r>
          </a:p>
          <a:p>
            <a:r>
              <a:rPr lang="pl-PL" dirty="0"/>
              <a:t>Brak regularnych aktualizacji komunikatów.</a:t>
            </a:r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7691B24F-A445-9E60-081F-A7D75B459C3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31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82414879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7071D9C3-36FC-F1F6-3BF6-3F133439FC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Jak unikać błędów?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E08E20B8-3D18-1FE7-7795-482B9B180A6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dirty="0"/>
              <a:t>Regularnie testować plan w symulacjach kryzysowych.</a:t>
            </a:r>
          </a:p>
          <a:p>
            <a:r>
              <a:rPr lang="pl-PL" dirty="0"/>
              <a:t>Uaktualniać listy kontaktowe i progi alarmowe.</a:t>
            </a:r>
          </a:p>
          <a:p>
            <a:r>
              <a:rPr lang="pl-PL" dirty="0"/>
              <a:t>Analizować realne kryzysy z poprzednich lat.</a:t>
            </a:r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7E7B82C3-A83E-63F4-94DE-87DC815B9D3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32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89101914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8EE3199F-BDD5-1F68-97B7-F0C42843CD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Wskaźniki skuteczności planu komunikacji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B204F559-0B5A-3E0A-066D-835CBB55E29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pl-PL" dirty="0"/>
              <a:t>Jak mierzyć, czy plan zadziałał:</a:t>
            </a:r>
          </a:p>
          <a:p>
            <a:r>
              <a:rPr lang="pl-PL" dirty="0"/>
              <a:t>Liczba dotarcia do odbiorców (np. open </a:t>
            </a:r>
            <a:r>
              <a:rPr lang="pl-PL" dirty="0" err="1"/>
              <a:t>rate</a:t>
            </a:r>
            <a:r>
              <a:rPr lang="pl-PL" dirty="0"/>
              <a:t> SMS).</a:t>
            </a:r>
          </a:p>
          <a:p>
            <a:r>
              <a:rPr lang="pl-PL" dirty="0"/>
              <a:t>Liczba zapytań i reklamacji.</a:t>
            </a:r>
          </a:p>
          <a:p>
            <a:r>
              <a:rPr lang="pl-PL" dirty="0"/>
              <a:t>Poziom zaufania po kryzysie (z badania </a:t>
            </a:r>
            <a:r>
              <a:rPr lang="pl-PL" dirty="0" err="1"/>
              <a:t>reputacyjnego</a:t>
            </a:r>
            <a:r>
              <a:rPr lang="pl-PL" dirty="0"/>
              <a:t>).</a:t>
            </a:r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5105E398-5AEA-A706-9755-A08377A7C75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33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19296753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1EB95445-1E56-94AD-B11E-AB43B48F92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Wskazówki końcowe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BA9D7C8E-87FC-EF33-E94D-BCFBC33EC43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dirty="0"/>
              <a:t>Plan komunikacji musi być przystępny, dostępny i czytelny dla wszystkich w sztabie.</a:t>
            </a:r>
          </a:p>
          <a:p>
            <a:r>
              <a:rPr lang="pl-PL" dirty="0"/>
              <a:t>Klucz: spójność, szybkość reakcji i jasny język komunikatów.</a:t>
            </a:r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CECA298B-940C-B597-987B-AC360C4D677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34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00935425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ytuł 2">
            <a:extLst>
              <a:ext uri="{FF2B5EF4-FFF2-40B4-BE49-F238E27FC236}">
                <a16:creationId xmlns:a16="http://schemas.microsoft.com/office/drawing/2014/main" id="{6FFE384A-AB92-106B-CAC1-BA0A6AF9439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pl-PL" dirty="0"/>
              <a:t>Podsumowanie 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37F3CE5F-DC22-4096-F9DA-9D965B68AE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57886D-A165-4D54-8DB0-CE6586ECA8EC}" type="datetime1">
              <a:rPr lang="pl-PL" smtClean="0"/>
              <a:t>6.07.2025</a:t>
            </a:fld>
            <a:endParaRPr lang="pl-PL" dirty="0"/>
          </a:p>
        </p:txBody>
      </p:sp>
      <p:pic>
        <p:nvPicPr>
          <p:cNvPr id="10" name="Symbol zastępczy obrazu 9" descr="Ściana pokryta programem Sticky Notes.">
            <a:extLst>
              <a:ext uri="{FF2B5EF4-FFF2-40B4-BE49-F238E27FC236}">
                <a16:creationId xmlns:a16="http://schemas.microsoft.com/office/drawing/2014/main" id="{3CE59C9C-BF33-AE5D-3887-1CB86889E55A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68" r="976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24214579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ACC770EE-B07A-C036-5479-1623958C4F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Kluczowe wnioski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D94A700F-3FB9-EEDA-3FF5-A96AD32FEFB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dirty="0"/>
              <a:t>Plan komunikacji to nie formalność, tylko praktyczne narzędzie ograniczania strat </a:t>
            </a:r>
            <a:r>
              <a:rPr lang="pl-PL" dirty="0" err="1"/>
              <a:t>reputacyjnych</a:t>
            </a:r>
            <a:r>
              <a:rPr lang="pl-PL" dirty="0"/>
              <a:t>.</a:t>
            </a:r>
          </a:p>
          <a:p>
            <a:r>
              <a:rPr lang="pl-PL" dirty="0"/>
              <a:t>Warto go aktualizować, testować i wbudować w podręcznik działań antykryzysowych.</a:t>
            </a:r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A0F486A7-AFA4-559C-1B52-694F03DB445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36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34707553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1C30B31D-1978-DD65-35B7-564CB8DF3A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Dyskusja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8CADBB17-C133-00A9-942E-ADB38EC6DC2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dirty="0"/>
              <a:t>Jak ustaliłbyś priorytety kanałów komunikacji w sytuacji cyberataku?</a:t>
            </a:r>
          </a:p>
          <a:p>
            <a:r>
              <a:rPr lang="pl-PL" dirty="0"/>
              <a:t>Jakie progi czasowe zapisałbyś w harmonogramie?</a:t>
            </a:r>
          </a:p>
          <a:p>
            <a:r>
              <a:rPr lang="pl-PL" dirty="0"/>
              <a:t>Który element planu komunikacji jest Twoim zdaniem najtrudniejszy do wdrożenia?</a:t>
            </a:r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7C2EA241-0E93-48D1-76DD-82A7BA2F404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37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81397734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ytuł 5">
            <a:extLst>
              <a:ext uri="{FF2B5EF4-FFF2-40B4-BE49-F238E27FC236}">
                <a16:creationId xmlns:a16="http://schemas.microsoft.com/office/drawing/2014/main" id="{0CD17717-5751-F730-50BD-CBB39F5763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Dziękuję!</a:t>
            </a:r>
          </a:p>
        </p:txBody>
      </p:sp>
      <p:pic>
        <p:nvPicPr>
          <p:cNvPr id="7" name="Symbol zastępczy obrazu 6">
            <a:extLst>
              <a:ext uri="{FF2B5EF4-FFF2-40B4-BE49-F238E27FC236}">
                <a16:creationId xmlns:a16="http://schemas.microsoft.com/office/drawing/2014/main" id="{2AAC3231-CD47-4618-92FE-81A0668FF2C3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" r="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3259948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ytuł 10">
            <a:extLst>
              <a:ext uri="{FF2B5EF4-FFF2-40B4-BE49-F238E27FC236}">
                <a16:creationId xmlns:a16="http://schemas.microsoft.com/office/drawing/2014/main" id="{56D39C55-7AA3-7040-B077-14B2D470B74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pl-PL" dirty="0"/>
              <a:t>Plan sytuacji kryzysowej</a:t>
            </a:r>
          </a:p>
        </p:txBody>
      </p:sp>
      <p:pic>
        <p:nvPicPr>
          <p:cNvPr id="6" name="Symbol zastępczy obrazu 5" descr="Roboczy szkic rozkładu pomieszczeń">
            <a:extLst>
              <a:ext uri="{FF2B5EF4-FFF2-40B4-BE49-F238E27FC236}">
                <a16:creationId xmlns:a16="http://schemas.microsoft.com/office/drawing/2014/main" id="{403EF4D4-64BF-F7E9-531F-716B013E7428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2" r="146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4866845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3527B42A-2A36-FDEF-6B89-EE6CD92573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Definicja planu komunikacji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34024909-AD92-C77D-F439-C724BF88330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dirty="0"/>
              <a:t>Dokument opisujący jak, kiedy i do kogo organizacja kieruje informacje w sytuacji kryzysowej.</a:t>
            </a:r>
          </a:p>
          <a:p>
            <a:r>
              <a:rPr lang="pl-PL" dirty="0"/>
              <a:t>Integralna część podręcznika działań antykryzysowych.</a:t>
            </a:r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63C2E193-28A4-B819-C7DD-F44768C1D5E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5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88512517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D5A4BE1D-98DF-0B89-D2C1-02DFEB44BF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Dlaczego plan jest ważny?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602FC0D4-7B4A-5E08-C1B3-538EE236044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dirty="0"/>
              <a:t>Minimalizuje chaos i niejasności.</a:t>
            </a:r>
          </a:p>
          <a:p>
            <a:r>
              <a:rPr lang="pl-PL" dirty="0"/>
              <a:t>Zapewnia spójność przekazu.</a:t>
            </a:r>
          </a:p>
          <a:p>
            <a:r>
              <a:rPr lang="pl-PL" dirty="0"/>
              <a:t>Skraca czas reakcji.</a:t>
            </a:r>
          </a:p>
          <a:p>
            <a:r>
              <a:rPr lang="pl-PL" dirty="0"/>
              <a:t>Chroni reputację i buduje zaufanie.</a:t>
            </a:r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11B7EC68-5E33-29D5-E643-055D99DA295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6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88277982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67790C9A-0DB4-1292-8B30-13D544F7C7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Elementy planu komunikacji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90E6D1DF-6CE5-42C3-8228-6CFB52F5E8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dirty="0"/>
              <a:t>Cele komunikacji.</a:t>
            </a:r>
          </a:p>
          <a:p>
            <a:r>
              <a:rPr lang="pl-PL" dirty="0"/>
              <a:t>Grupy docelowe.</a:t>
            </a:r>
          </a:p>
          <a:p>
            <a:r>
              <a:rPr lang="pl-PL" dirty="0"/>
              <a:t>Kanały komunikacji.</a:t>
            </a:r>
          </a:p>
          <a:p>
            <a:r>
              <a:rPr lang="pl-PL" dirty="0"/>
              <a:t>Kluczowe przekazy i ton komunikacji.</a:t>
            </a:r>
          </a:p>
          <a:p>
            <a:r>
              <a:rPr lang="pl-PL" dirty="0"/>
              <a:t>Harmonogram działań.</a:t>
            </a:r>
          </a:p>
          <a:p>
            <a:r>
              <a:rPr lang="pl-PL" dirty="0"/>
              <a:t>Osoby odpowiedzialne.</a:t>
            </a:r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AB524211-FCFF-7306-FCA2-3910B9793F1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7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25278802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Symbol zastępczy obrazu 5" descr="Białe strzałki przechodzą na czerwony element docelowy">
            <a:extLst>
              <a:ext uri="{FF2B5EF4-FFF2-40B4-BE49-F238E27FC236}">
                <a16:creationId xmlns:a16="http://schemas.microsoft.com/office/drawing/2014/main" id="{36140ECA-1339-1A29-0C1D-4D10DC456E45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84" r="6684"/>
          <a:stretch>
            <a:fillRect/>
          </a:stretch>
        </p:blipFill>
        <p:spPr/>
      </p:pic>
      <p:sp>
        <p:nvSpPr>
          <p:cNvPr id="3" name="Tytuł 2">
            <a:extLst>
              <a:ext uri="{FF2B5EF4-FFF2-40B4-BE49-F238E27FC236}">
                <a16:creationId xmlns:a16="http://schemas.microsoft.com/office/drawing/2014/main" id="{CE8013C7-98B1-E5FA-18D4-088204F13CC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pl-PL" dirty="0"/>
              <a:t>WYZNACZANIE CELÓW KOMUNIKACJI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2F492189-8F09-EB13-A19B-1973AD05B7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57886D-A165-4D54-8DB0-CE6586ECA8EC}" type="datetime1">
              <a:rPr lang="pl-PL" smtClean="0"/>
              <a:t>6.07.2025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41637957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F40EBA3-D6B9-9011-FF72-AAD6778B6B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 Dlaczego warto definiować cele?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2C07AC44-61B8-132F-5B38-BE78CED1F0D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dirty="0"/>
              <a:t>Wyznaczenie celów nadaje kierunek działaniom.</a:t>
            </a:r>
          </a:p>
          <a:p>
            <a:r>
              <a:rPr lang="pl-PL" dirty="0"/>
              <a:t>Pozwala dobrać adekwatne narzędzia.</a:t>
            </a:r>
          </a:p>
          <a:p>
            <a:r>
              <a:rPr lang="pl-PL" dirty="0"/>
              <a:t>Ułatwia mierzenie skuteczności.</a:t>
            </a:r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EE46D16C-5F88-6594-3E5C-AFBBF7732DE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9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866197611"/>
      </p:ext>
    </p:extLst>
  </p:cSld>
  <p:clrMapOvr>
    <a:masterClrMapping/>
  </p:clrMapOvr>
</p:sld>
</file>

<file path=ppt/theme/theme1.xml><?xml version="1.0" encoding="utf-8"?>
<a:theme xmlns:a="http://schemas.openxmlformats.org/drawingml/2006/main" name="Motyw pakietu Office">
  <a:themeElements>
    <a:clrScheme name="Niestandardowy 8">
      <a:dk1>
        <a:srgbClr val="000000"/>
      </a:dk1>
      <a:lt1>
        <a:srgbClr val="FFFFFF"/>
      </a:lt1>
      <a:dk2>
        <a:srgbClr val="002073"/>
      </a:dk2>
      <a:lt2>
        <a:srgbClr val="FFFFFF"/>
      </a:lt2>
      <a:accent1>
        <a:srgbClr val="003399"/>
      </a:accent1>
      <a:accent2>
        <a:srgbClr val="A6D3FF"/>
      </a:accent2>
      <a:accent3>
        <a:srgbClr val="FFD618"/>
      </a:accent3>
      <a:accent4>
        <a:srgbClr val="0051B0"/>
      </a:accent4>
      <a:accent5>
        <a:srgbClr val="6BB1E2"/>
      </a:accent5>
      <a:accent6>
        <a:srgbClr val="FFE60B"/>
      </a:accent6>
      <a:hlink>
        <a:srgbClr val="0563C1"/>
      </a:hlink>
      <a:folHlink>
        <a:srgbClr val="954F72"/>
      </a:folHlink>
    </a:clrScheme>
    <a:fontScheme name="Motyw pakietu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tyw pakietu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zentacja1" id="{436F5452-C95B-4D43-A1C6-1CA5BE69C951}" vid="{ABE25C27-1E66-47F3-AA86-B88226738C33}"/>
    </a:ext>
  </a:extLst>
</a:theme>
</file>

<file path=ppt/theme/theme2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Prezentacja z numerem strony</Template>
  <TotalTime>282</TotalTime>
  <Words>3442</Words>
  <Application>Microsoft Macintosh PowerPoint</Application>
  <PresentationFormat>Niestandardowy</PresentationFormat>
  <Paragraphs>399</Paragraphs>
  <Slides>38</Slides>
  <Notes>31</Notes>
  <HiddenSlides>0</HiddenSlides>
  <MMClips>0</MMClips>
  <ScaleCrop>false</ScaleCrop>
  <HeadingPairs>
    <vt:vector size="6" baseType="variant">
      <vt:variant>
        <vt:lpstr>Używane czcionki</vt:lpstr>
      </vt:variant>
      <vt:variant>
        <vt:i4>3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38</vt:i4>
      </vt:variant>
    </vt:vector>
  </HeadingPairs>
  <TitlesOfParts>
    <vt:vector size="42" baseType="lpstr">
      <vt:lpstr>Arial</vt:lpstr>
      <vt:lpstr>Calibri</vt:lpstr>
      <vt:lpstr>Open Sans</vt:lpstr>
      <vt:lpstr>Motyw pakietu Office</vt:lpstr>
      <vt:lpstr>Tworzenie planu komunikacji w kryzysie — wyznaczanie celów komunikacji, dobór kanałów, określanie grup docelowych, opracowanie harmonogramu działań komunikacyjnych. Opracował: dr hab. Katarzyna Szalonka, prof. KANS</vt:lpstr>
      <vt:lpstr>AGENDA</vt:lpstr>
      <vt:lpstr>Cel</vt:lpstr>
      <vt:lpstr>Plan sytuacji kryzysowej</vt:lpstr>
      <vt:lpstr>Definicja planu komunikacji</vt:lpstr>
      <vt:lpstr>Dlaczego plan jest ważny?</vt:lpstr>
      <vt:lpstr>Elementy planu komunikacji</vt:lpstr>
      <vt:lpstr>WYZNACZANIE CELÓW KOMUNIKACJI</vt:lpstr>
      <vt:lpstr> Dlaczego warto definiować cele?</vt:lpstr>
      <vt:lpstr>Rodzaje celów komunikacji</vt:lpstr>
      <vt:lpstr>SMART w planie komunikacji</vt:lpstr>
      <vt:lpstr>Przykłady celów</vt:lpstr>
      <vt:lpstr>OKREŚLANIE GRUP DOCELOWYCH</vt:lpstr>
      <vt:lpstr>Kim są grupy docelowe?</vt:lpstr>
      <vt:lpstr>Segmentacja odbiorców</vt:lpstr>
      <vt:lpstr>Macierz grup docelowych</vt:lpstr>
      <vt:lpstr>Kluczowe pytania</vt:lpstr>
      <vt:lpstr>DOBÓR KANAŁÓW KOMUNIKACJI</vt:lpstr>
      <vt:lpstr>Rodzaje kanałów</vt:lpstr>
      <vt:lpstr>Kryteria doboru kanałów</vt:lpstr>
      <vt:lpstr> Macierz kanałów komunikacji </vt:lpstr>
      <vt:lpstr>Wewnętrzne vs zewnętrzne: na przykładzie</vt:lpstr>
      <vt:lpstr>Dobór kanałów w przypadku kryzysu technologicznego</vt:lpstr>
      <vt:lpstr>OPRACOWANIE HARMONOGRAMU DZIAŁAŃ</vt:lpstr>
      <vt:lpstr>Rola harmonogramu</vt:lpstr>
      <vt:lpstr>Kluczowe pytania przy harmonogramie</vt:lpstr>
      <vt:lpstr>Przykładowy harmonogram działań</vt:lpstr>
      <vt:lpstr>Monitorowanie realizacji planu</vt:lpstr>
      <vt:lpstr>PRZYKŁADY I DOBRE PRAKTYKI</vt:lpstr>
      <vt:lpstr>Studium przypadku: plan komunikacji w praktyce</vt:lpstr>
      <vt:lpstr>Najczęstsze błędy w planie komunikacji</vt:lpstr>
      <vt:lpstr>Jak unikać błędów?</vt:lpstr>
      <vt:lpstr>Wskaźniki skuteczności planu komunikacji</vt:lpstr>
      <vt:lpstr>Wskazówki końcowe</vt:lpstr>
      <vt:lpstr>Podsumowanie </vt:lpstr>
      <vt:lpstr>Kluczowe wnioski</vt:lpstr>
      <vt:lpstr>Dyskusja</vt:lpstr>
      <vt:lpstr>Dziękuję!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Prezentacja programu PowerPoint</dc:title>
  <dc:creator>Sowiński Piotr</dc:creator>
  <cp:lastModifiedBy>Adrianna Szalonka</cp:lastModifiedBy>
  <cp:revision>16</cp:revision>
  <dcterms:created xsi:type="dcterms:W3CDTF">2022-06-22T09:40:44Z</dcterms:created>
  <dcterms:modified xsi:type="dcterms:W3CDTF">2025-07-06T18:38:30Z</dcterms:modified>
</cp:coreProperties>
</file>